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7" r:id="rId9"/>
    <p:sldId id="263" r:id="rId10"/>
    <p:sldId id="265" r:id="rId11"/>
    <p:sldId id="266"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72EBD-2881-4B3B-BA9C-60CFA00893CB}" v="276" dt="2024-01-31T03:58:5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4" d="100"/>
          <a:sy n="54" d="100"/>
        </p:scale>
        <p:origin x="8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sanga" userId="0365e5d545740677" providerId="LiveId" clId="{6FA72EBD-2881-4B3B-BA9C-60CFA00893CB}"/>
    <pc:docChg chg="undo custSel addSld delSld modSld">
      <pc:chgData name="praveen sanga" userId="0365e5d545740677" providerId="LiveId" clId="{6FA72EBD-2881-4B3B-BA9C-60CFA00893CB}" dt="2024-01-31T03:58:58.304" v="780"/>
      <pc:docMkLst>
        <pc:docMk/>
      </pc:docMkLst>
      <pc:sldChg chg="addSp delSp modSp mod modTransition delAnim modAnim">
        <pc:chgData name="praveen sanga" userId="0365e5d545740677" providerId="LiveId" clId="{6FA72EBD-2881-4B3B-BA9C-60CFA00893CB}" dt="2024-01-31T02:16:56.018" v="622"/>
        <pc:sldMkLst>
          <pc:docMk/>
          <pc:sldMk cId="0" sldId="256"/>
        </pc:sldMkLst>
        <pc:spChg chg="mod">
          <ac:chgData name="praveen sanga" userId="0365e5d545740677" providerId="LiveId" clId="{6FA72EBD-2881-4B3B-BA9C-60CFA00893CB}" dt="2024-01-30T13:17:58.739" v="346" actId="20577"/>
          <ac:spMkLst>
            <pc:docMk/>
            <pc:sldMk cId="0" sldId="256"/>
            <ac:spMk id="24" creationId="{00000000-0000-0000-0000-000000000000}"/>
          </ac:spMkLst>
        </pc:spChg>
        <pc:spChg chg="add mod">
          <ac:chgData name="praveen sanga" userId="0365e5d545740677" providerId="LiveId" clId="{6FA72EBD-2881-4B3B-BA9C-60CFA00893CB}" dt="2024-01-30T13:18:15.504" v="348" actId="767"/>
          <ac:spMkLst>
            <pc:docMk/>
            <pc:sldMk cId="0" sldId="256"/>
            <ac:spMk id="25" creationId="{BD591644-F4A1-671D-7215-0BB189E63233}"/>
          </ac:spMkLst>
        </pc:spChg>
        <pc:spChg chg="add mod">
          <ac:chgData name="praveen sanga" userId="0365e5d545740677" providerId="LiveId" clId="{6FA72EBD-2881-4B3B-BA9C-60CFA00893CB}" dt="2024-01-30T13:21:44.204" v="411" actId="20577"/>
          <ac:spMkLst>
            <pc:docMk/>
            <pc:sldMk cId="0" sldId="256"/>
            <ac:spMk id="26" creationId="{8252CD86-BFD8-6CC2-D25D-9FC46AA17CF1}"/>
          </ac:spMkLst>
        </pc:spChg>
        <pc:picChg chg="add del mod">
          <ac:chgData name="praveen sanga" userId="0365e5d545740677" providerId="LiveId" clId="{6FA72EBD-2881-4B3B-BA9C-60CFA00893CB}" dt="2024-01-31T02:11:17.133" v="603" actId="21"/>
          <ac:picMkLst>
            <pc:docMk/>
            <pc:sldMk cId="0" sldId="256"/>
            <ac:picMk id="31" creationId="{2725864D-D6B4-0DDF-7825-259910E5327C}"/>
          </ac:picMkLst>
        </pc:picChg>
        <pc:picChg chg="del">
          <ac:chgData name="praveen sanga" userId="0365e5d545740677" providerId="LiveId" clId="{6FA72EBD-2881-4B3B-BA9C-60CFA00893CB}" dt="2024-01-31T02:12:17.424" v="604" actId="21"/>
          <ac:picMkLst>
            <pc:docMk/>
            <pc:sldMk cId="0" sldId="256"/>
            <ac:picMk id="36" creationId="{060EE606-B233-175F-BBF9-F985E720FB91}"/>
          </ac:picMkLst>
        </pc:picChg>
        <pc:picChg chg="add del mod">
          <ac:chgData name="praveen sanga" userId="0365e5d545740677" providerId="LiveId" clId="{6FA72EBD-2881-4B3B-BA9C-60CFA00893CB}" dt="2024-01-31T02:14:46.682" v="609"/>
          <ac:picMkLst>
            <pc:docMk/>
            <pc:sldMk cId="0" sldId="256"/>
            <ac:picMk id="40" creationId="{73E172B6-DA8D-F907-FA9D-F30C91BD16C9}"/>
          </ac:picMkLst>
        </pc:picChg>
        <pc:picChg chg="add del mod ord">
          <ac:chgData name="praveen sanga" userId="0365e5d545740677" providerId="LiveId" clId="{6FA72EBD-2881-4B3B-BA9C-60CFA00893CB}" dt="2024-01-31T02:15:17.521" v="610"/>
          <ac:picMkLst>
            <pc:docMk/>
            <pc:sldMk cId="0" sldId="256"/>
            <ac:picMk id="41" creationId="{E602F947-6F65-E2BE-5043-ADA084E072D4}"/>
          </ac:picMkLst>
        </pc:picChg>
        <pc:picChg chg="add del mod">
          <ac:chgData name="praveen sanga" userId="0365e5d545740677" providerId="LiveId" clId="{6FA72EBD-2881-4B3B-BA9C-60CFA00893CB}" dt="2024-01-31T02:15:22.362" v="612"/>
          <ac:picMkLst>
            <pc:docMk/>
            <pc:sldMk cId="0" sldId="256"/>
            <ac:picMk id="42" creationId="{53056AFD-3EE0-2107-2040-252DC06FE8A2}"/>
          </ac:picMkLst>
        </pc:picChg>
        <pc:picChg chg="add del mod ord">
          <ac:chgData name="praveen sanga" userId="0365e5d545740677" providerId="LiveId" clId="{6FA72EBD-2881-4B3B-BA9C-60CFA00893CB}" dt="2024-01-31T02:16:02.214" v="613"/>
          <ac:picMkLst>
            <pc:docMk/>
            <pc:sldMk cId="0" sldId="256"/>
            <ac:picMk id="45" creationId="{71B7CCB3-8342-9620-C452-BE66FFED5786}"/>
          </ac:picMkLst>
        </pc:picChg>
        <pc:picChg chg="add del mod">
          <ac:chgData name="praveen sanga" userId="0365e5d545740677" providerId="LiveId" clId="{6FA72EBD-2881-4B3B-BA9C-60CFA00893CB}" dt="2024-01-31T02:16:05.799" v="615"/>
          <ac:picMkLst>
            <pc:docMk/>
            <pc:sldMk cId="0" sldId="256"/>
            <ac:picMk id="46" creationId="{1753595E-2802-E99A-EA6C-3F81F3B16718}"/>
          </ac:picMkLst>
        </pc:picChg>
        <pc:picChg chg="add del mod ord">
          <ac:chgData name="praveen sanga" userId="0365e5d545740677" providerId="LiveId" clId="{6FA72EBD-2881-4B3B-BA9C-60CFA00893CB}" dt="2024-01-31T02:16:16.173" v="616"/>
          <ac:picMkLst>
            <pc:docMk/>
            <pc:sldMk cId="0" sldId="256"/>
            <ac:picMk id="49" creationId="{546E1E3A-CC62-4BDD-6513-7F5802044DC8}"/>
          </ac:picMkLst>
        </pc:picChg>
        <pc:picChg chg="add del mod">
          <ac:chgData name="praveen sanga" userId="0365e5d545740677" providerId="LiveId" clId="{6FA72EBD-2881-4B3B-BA9C-60CFA00893CB}" dt="2024-01-31T02:16:18.639" v="618"/>
          <ac:picMkLst>
            <pc:docMk/>
            <pc:sldMk cId="0" sldId="256"/>
            <ac:picMk id="50" creationId="{53B70579-8365-82D6-A30A-028C50E13685}"/>
          </ac:picMkLst>
        </pc:picChg>
        <pc:picChg chg="add del mod ord">
          <ac:chgData name="praveen sanga" userId="0365e5d545740677" providerId="LiveId" clId="{6FA72EBD-2881-4B3B-BA9C-60CFA00893CB}" dt="2024-01-31T02:16:24.333" v="619"/>
          <ac:picMkLst>
            <pc:docMk/>
            <pc:sldMk cId="0" sldId="256"/>
            <ac:picMk id="53" creationId="{FCBEAA85-3EE2-316E-21AA-C9062CB53037}"/>
          </ac:picMkLst>
        </pc:picChg>
        <pc:picChg chg="add del mod">
          <ac:chgData name="praveen sanga" userId="0365e5d545740677" providerId="LiveId" clId="{6FA72EBD-2881-4B3B-BA9C-60CFA00893CB}" dt="2024-01-31T02:16:34.546" v="621"/>
          <ac:picMkLst>
            <pc:docMk/>
            <pc:sldMk cId="0" sldId="256"/>
            <ac:picMk id="54" creationId="{E4D7E587-E4D4-AF51-3CAF-D432739A4A33}"/>
          </ac:picMkLst>
        </pc:picChg>
        <pc:picChg chg="add del mod ord">
          <ac:chgData name="praveen sanga" userId="0365e5d545740677" providerId="LiveId" clId="{6FA72EBD-2881-4B3B-BA9C-60CFA00893CB}" dt="2024-01-31T02:16:56.018" v="622"/>
          <ac:picMkLst>
            <pc:docMk/>
            <pc:sldMk cId="0" sldId="256"/>
            <ac:picMk id="56" creationId="{BB98353B-E3AD-EFBC-08F7-57A91A552141}"/>
          </ac:picMkLst>
        </pc:picChg>
        <pc:picChg chg="add mod">
          <ac:chgData name="praveen sanga" userId="0365e5d545740677" providerId="LiveId" clId="{6FA72EBD-2881-4B3B-BA9C-60CFA00893CB}" dt="2024-01-31T02:16:56.018" v="622"/>
          <ac:picMkLst>
            <pc:docMk/>
            <pc:sldMk cId="0" sldId="256"/>
            <ac:picMk id="57" creationId="{6E36CB00-8521-28CF-BCF2-506404C61085}"/>
          </ac:picMkLst>
        </pc:picChg>
      </pc:sldChg>
      <pc:sldChg chg="addSp delSp modSp mod modTransition modAnim">
        <pc:chgData name="praveen sanga" userId="0365e5d545740677" providerId="LiveId" clId="{6FA72EBD-2881-4B3B-BA9C-60CFA00893CB}" dt="2024-01-31T02:17:42.506" v="623"/>
        <pc:sldMkLst>
          <pc:docMk/>
          <pc:sldMk cId="0" sldId="257"/>
        </pc:sldMkLst>
        <pc:picChg chg="add del mod">
          <ac:chgData name="praveen sanga" userId="0365e5d545740677" providerId="LiveId" clId="{6FA72EBD-2881-4B3B-BA9C-60CFA00893CB}" dt="2024-01-31T02:14:46.682" v="609"/>
          <ac:picMkLst>
            <pc:docMk/>
            <pc:sldMk cId="0" sldId="257"/>
            <ac:picMk id="30" creationId="{9175420A-A09E-E63C-0908-87B409033F50}"/>
          </ac:picMkLst>
        </pc:picChg>
        <pc:picChg chg="add del mod ord">
          <ac:chgData name="praveen sanga" userId="0365e5d545740677" providerId="LiveId" clId="{6FA72EBD-2881-4B3B-BA9C-60CFA00893CB}" dt="2024-01-31T02:17:42.506" v="623"/>
          <ac:picMkLst>
            <pc:docMk/>
            <pc:sldMk cId="0" sldId="257"/>
            <ac:picMk id="33" creationId="{7DB280E7-6152-5D69-480B-C47D24C537E9}"/>
          </ac:picMkLst>
        </pc:picChg>
        <pc:picChg chg="add mod">
          <ac:chgData name="praveen sanga" userId="0365e5d545740677" providerId="LiveId" clId="{6FA72EBD-2881-4B3B-BA9C-60CFA00893CB}" dt="2024-01-31T02:17:42.506" v="623"/>
          <ac:picMkLst>
            <pc:docMk/>
            <pc:sldMk cId="0" sldId="257"/>
            <ac:picMk id="34" creationId="{87D3FF19-3C3B-878E-AC76-FAFE299F28EB}"/>
          </ac:picMkLst>
        </pc:picChg>
      </pc:sldChg>
      <pc:sldChg chg="addSp delSp modSp mod modTransition modAnim">
        <pc:chgData name="praveen sanga" userId="0365e5d545740677" providerId="LiveId" clId="{6FA72EBD-2881-4B3B-BA9C-60CFA00893CB}" dt="2024-01-31T02:21:33.212" v="633"/>
        <pc:sldMkLst>
          <pc:docMk/>
          <pc:sldMk cId="0" sldId="258"/>
        </pc:sldMkLst>
        <pc:picChg chg="add del mod">
          <ac:chgData name="praveen sanga" userId="0365e5d545740677" providerId="LiveId" clId="{6FA72EBD-2881-4B3B-BA9C-60CFA00893CB}" dt="2024-01-31T02:19:27.005" v="626"/>
          <ac:picMkLst>
            <pc:docMk/>
            <pc:sldMk cId="0" sldId="258"/>
            <ac:picMk id="40" creationId="{CF612D5D-6051-DA47-0D21-4BF8B973211B}"/>
          </ac:picMkLst>
        </pc:picChg>
        <pc:picChg chg="add del mod ord">
          <ac:chgData name="praveen sanga" userId="0365e5d545740677" providerId="LiveId" clId="{6FA72EBD-2881-4B3B-BA9C-60CFA00893CB}" dt="2024-01-31T02:19:48.890" v="627"/>
          <ac:picMkLst>
            <pc:docMk/>
            <pc:sldMk cId="0" sldId="258"/>
            <ac:picMk id="43" creationId="{7672E5A2-EFC6-CED9-532F-0A8E1EFFCCD4}"/>
          </ac:picMkLst>
        </pc:picChg>
        <pc:picChg chg="add del mod">
          <ac:chgData name="praveen sanga" userId="0365e5d545740677" providerId="LiveId" clId="{6FA72EBD-2881-4B3B-BA9C-60CFA00893CB}" dt="2024-01-31T02:19:54.714" v="629"/>
          <ac:picMkLst>
            <pc:docMk/>
            <pc:sldMk cId="0" sldId="258"/>
            <ac:picMk id="44" creationId="{9F70A3D1-4C09-F18D-C73E-BF6EB036CB84}"/>
          </ac:picMkLst>
        </pc:picChg>
        <pc:picChg chg="add del mod ord">
          <ac:chgData name="praveen sanga" userId="0365e5d545740677" providerId="LiveId" clId="{6FA72EBD-2881-4B3B-BA9C-60CFA00893CB}" dt="2024-01-31T02:20:42.463" v="630"/>
          <ac:picMkLst>
            <pc:docMk/>
            <pc:sldMk cId="0" sldId="258"/>
            <ac:picMk id="47" creationId="{C3DD48F2-D4D0-8451-0120-8817D1035C3E}"/>
          </ac:picMkLst>
        </pc:picChg>
        <pc:picChg chg="add del mod">
          <ac:chgData name="praveen sanga" userId="0365e5d545740677" providerId="LiveId" clId="{6FA72EBD-2881-4B3B-BA9C-60CFA00893CB}" dt="2024-01-31T02:20:45.724" v="632"/>
          <ac:picMkLst>
            <pc:docMk/>
            <pc:sldMk cId="0" sldId="258"/>
            <ac:picMk id="48" creationId="{3A08C980-8097-E166-E891-A8E3228E7640}"/>
          </ac:picMkLst>
        </pc:picChg>
        <pc:picChg chg="add del mod ord">
          <ac:chgData name="praveen sanga" userId="0365e5d545740677" providerId="LiveId" clId="{6FA72EBD-2881-4B3B-BA9C-60CFA00893CB}" dt="2024-01-31T02:21:33.212" v="633"/>
          <ac:picMkLst>
            <pc:docMk/>
            <pc:sldMk cId="0" sldId="258"/>
            <ac:picMk id="51" creationId="{88BF93ED-7EB1-BF01-72C7-24C99632314C}"/>
          </ac:picMkLst>
        </pc:picChg>
        <pc:picChg chg="add mod">
          <ac:chgData name="praveen sanga" userId="0365e5d545740677" providerId="LiveId" clId="{6FA72EBD-2881-4B3B-BA9C-60CFA00893CB}" dt="2024-01-31T02:21:33.212" v="633"/>
          <ac:picMkLst>
            <pc:docMk/>
            <pc:sldMk cId="0" sldId="258"/>
            <ac:picMk id="52" creationId="{69A5AAF9-4BE8-1AEC-96A5-9F1B692CEECD}"/>
          </ac:picMkLst>
        </pc:picChg>
      </pc:sldChg>
      <pc:sldChg chg="addSp delSp modSp mod modTransition modAnim">
        <pc:chgData name="praveen sanga" userId="0365e5d545740677" providerId="LiveId" clId="{6FA72EBD-2881-4B3B-BA9C-60CFA00893CB}" dt="2024-01-31T02:38:25.291" v="691"/>
        <pc:sldMkLst>
          <pc:docMk/>
          <pc:sldMk cId="0" sldId="259"/>
        </pc:sldMkLst>
        <pc:picChg chg="add del mod">
          <ac:chgData name="praveen sanga" userId="0365e5d545740677" providerId="LiveId" clId="{6FA72EBD-2881-4B3B-BA9C-60CFA00893CB}" dt="2024-01-31T02:22:40.860" v="636"/>
          <ac:picMkLst>
            <pc:docMk/>
            <pc:sldMk cId="0" sldId="259"/>
            <ac:picMk id="27" creationId="{21402690-569F-84D0-661E-40641D4AB563}"/>
          </ac:picMkLst>
        </pc:picChg>
        <pc:picChg chg="add del mod ord">
          <ac:chgData name="praveen sanga" userId="0365e5d545740677" providerId="LiveId" clId="{6FA72EBD-2881-4B3B-BA9C-60CFA00893CB}" dt="2024-01-31T02:23:11.256" v="637"/>
          <ac:picMkLst>
            <pc:docMk/>
            <pc:sldMk cId="0" sldId="259"/>
            <ac:picMk id="30" creationId="{9FDF332B-0D94-35F2-2551-EDF36FD2CADF}"/>
          </ac:picMkLst>
        </pc:picChg>
        <pc:picChg chg="add del mod">
          <ac:chgData name="praveen sanga" userId="0365e5d545740677" providerId="LiveId" clId="{6FA72EBD-2881-4B3B-BA9C-60CFA00893CB}" dt="2024-01-31T02:23:16.782" v="639"/>
          <ac:picMkLst>
            <pc:docMk/>
            <pc:sldMk cId="0" sldId="259"/>
            <ac:picMk id="31" creationId="{A7202BF9-0AFE-2F93-BDF6-1C141131BA9D}"/>
          </ac:picMkLst>
        </pc:picChg>
        <pc:picChg chg="add del mod ord">
          <ac:chgData name="praveen sanga" userId="0365e5d545740677" providerId="LiveId" clId="{6FA72EBD-2881-4B3B-BA9C-60CFA00893CB}" dt="2024-01-31T02:23:31.973" v="640"/>
          <ac:picMkLst>
            <pc:docMk/>
            <pc:sldMk cId="0" sldId="259"/>
            <ac:picMk id="34" creationId="{0AF38BC2-344D-DE84-D4D4-C283CAC76634}"/>
          </ac:picMkLst>
        </pc:picChg>
        <pc:picChg chg="add del mod">
          <ac:chgData name="praveen sanga" userId="0365e5d545740677" providerId="LiveId" clId="{6FA72EBD-2881-4B3B-BA9C-60CFA00893CB}" dt="2024-01-31T02:24:36.565" v="642"/>
          <ac:picMkLst>
            <pc:docMk/>
            <pc:sldMk cId="0" sldId="259"/>
            <ac:picMk id="35" creationId="{382D9B5B-8CDD-2C59-44D9-97625F1C3F95}"/>
          </ac:picMkLst>
        </pc:picChg>
        <pc:picChg chg="add del mod ord">
          <ac:chgData name="praveen sanga" userId="0365e5d545740677" providerId="LiveId" clId="{6FA72EBD-2881-4B3B-BA9C-60CFA00893CB}" dt="2024-01-31T02:25:01.024" v="643"/>
          <ac:picMkLst>
            <pc:docMk/>
            <pc:sldMk cId="0" sldId="259"/>
            <ac:picMk id="38" creationId="{09D042F6-4667-FACE-6C95-D87BE5366C63}"/>
          </ac:picMkLst>
        </pc:picChg>
        <pc:picChg chg="add del mod">
          <ac:chgData name="praveen sanga" userId="0365e5d545740677" providerId="LiveId" clId="{6FA72EBD-2881-4B3B-BA9C-60CFA00893CB}" dt="2024-01-31T02:29:41.690" v="645"/>
          <ac:picMkLst>
            <pc:docMk/>
            <pc:sldMk cId="0" sldId="259"/>
            <ac:picMk id="39" creationId="{8770720B-8B23-53E0-9418-0E640079B64E}"/>
          </ac:picMkLst>
        </pc:picChg>
        <pc:picChg chg="add del mod ord">
          <ac:chgData name="praveen sanga" userId="0365e5d545740677" providerId="LiveId" clId="{6FA72EBD-2881-4B3B-BA9C-60CFA00893CB}" dt="2024-01-31T02:29:57.482" v="646"/>
          <ac:picMkLst>
            <pc:docMk/>
            <pc:sldMk cId="0" sldId="259"/>
            <ac:picMk id="43" creationId="{8886A405-AC70-5217-76C7-159E6FF12E2F}"/>
          </ac:picMkLst>
        </pc:picChg>
        <pc:picChg chg="add del mod">
          <ac:chgData name="praveen sanga" userId="0365e5d545740677" providerId="LiveId" clId="{6FA72EBD-2881-4B3B-BA9C-60CFA00893CB}" dt="2024-01-31T02:29:59.991" v="648"/>
          <ac:picMkLst>
            <pc:docMk/>
            <pc:sldMk cId="0" sldId="259"/>
            <ac:picMk id="44" creationId="{57B7D3AD-C27E-F1FE-9F2C-99CA3ECE068B}"/>
          </ac:picMkLst>
        </pc:picChg>
        <pc:picChg chg="add del mod ord">
          <ac:chgData name="praveen sanga" userId="0365e5d545740677" providerId="LiveId" clId="{6FA72EBD-2881-4B3B-BA9C-60CFA00893CB}" dt="2024-01-31T02:30:09.636" v="649"/>
          <ac:picMkLst>
            <pc:docMk/>
            <pc:sldMk cId="0" sldId="259"/>
            <ac:picMk id="47" creationId="{FC646E29-BCE3-08E7-C6CB-5B4465BE8195}"/>
          </ac:picMkLst>
        </pc:picChg>
        <pc:picChg chg="add del mod">
          <ac:chgData name="praveen sanga" userId="0365e5d545740677" providerId="LiveId" clId="{6FA72EBD-2881-4B3B-BA9C-60CFA00893CB}" dt="2024-01-31T02:30:12.351" v="651"/>
          <ac:picMkLst>
            <pc:docMk/>
            <pc:sldMk cId="0" sldId="259"/>
            <ac:picMk id="48" creationId="{EB03384C-C499-447E-4C7E-66E83A63DC0A}"/>
          </ac:picMkLst>
        </pc:picChg>
        <pc:picChg chg="add del mod ord">
          <ac:chgData name="praveen sanga" userId="0365e5d545740677" providerId="LiveId" clId="{6FA72EBD-2881-4B3B-BA9C-60CFA00893CB}" dt="2024-01-31T02:30:29.440" v="652"/>
          <ac:picMkLst>
            <pc:docMk/>
            <pc:sldMk cId="0" sldId="259"/>
            <ac:picMk id="51" creationId="{155A602B-5903-4A7A-65B5-AE98F7BF73DA}"/>
          </ac:picMkLst>
        </pc:picChg>
        <pc:picChg chg="add del mod">
          <ac:chgData name="praveen sanga" userId="0365e5d545740677" providerId="LiveId" clId="{6FA72EBD-2881-4B3B-BA9C-60CFA00893CB}" dt="2024-01-31T02:30:49.525" v="654"/>
          <ac:picMkLst>
            <pc:docMk/>
            <pc:sldMk cId="0" sldId="259"/>
            <ac:picMk id="52" creationId="{7E500873-841A-81EC-5DDC-41A2F11A94C9}"/>
          </ac:picMkLst>
        </pc:picChg>
        <pc:picChg chg="add del mod ord">
          <ac:chgData name="praveen sanga" userId="0365e5d545740677" providerId="LiveId" clId="{6FA72EBD-2881-4B3B-BA9C-60CFA00893CB}" dt="2024-01-31T02:31:35.288" v="655"/>
          <ac:picMkLst>
            <pc:docMk/>
            <pc:sldMk cId="0" sldId="259"/>
            <ac:picMk id="55" creationId="{CAB90FAE-0E03-A006-2B49-A8C78EB5EC9C}"/>
          </ac:picMkLst>
        </pc:picChg>
        <pc:picChg chg="add del mod">
          <ac:chgData name="praveen sanga" userId="0365e5d545740677" providerId="LiveId" clId="{6FA72EBD-2881-4B3B-BA9C-60CFA00893CB}" dt="2024-01-31T02:34:21.639" v="657"/>
          <ac:picMkLst>
            <pc:docMk/>
            <pc:sldMk cId="0" sldId="259"/>
            <ac:picMk id="56" creationId="{7081090C-50EE-7B02-A310-11F3BA283F3B}"/>
          </ac:picMkLst>
        </pc:picChg>
        <pc:picChg chg="add del mod ord">
          <ac:chgData name="praveen sanga" userId="0365e5d545740677" providerId="LiveId" clId="{6FA72EBD-2881-4B3B-BA9C-60CFA00893CB}" dt="2024-01-31T02:34:34.947" v="658"/>
          <ac:picMkLst>
            <pc:docMk/>
            <pc:sldMk cId="0" sldId="259"/>
            <ac:picMk id="66" creationId="{2E64C946-A1EC-91D5-4760-0CC36C70F45D}"/>
          </ac:picMkLst>
        </pc:picChg>
        <pc:picChg chg="add del mod">
          <ac:chgData name="praveen sanga" userId="0365e5d545740677" providerId="LiveId" clId="{6FA72EBD-2881-4B3B-BA9C-60CFA00893CB}" dt="2024-01-31T02:34:44.237" v="660"/>
          <ac:picMkLst>
            <pc:docMk/>
            <pc:sldMk cId="0" sldId="259"/>
            <ac:picMk id="67" creationId="{A0443BD6-4BAB-3AA5-C562-AC9853FACCCD}"/>
          </ac:picMkLst>
        </pc:picChg>
        <pc:picChg chg="add del mod ord">
          <ac:chgData name="praveen sanga" userId="0365e5d545740677" providerId="LiveId" clId="{6FA72EBD-2881-4B3B-BA9C-60CFA00893CB}" dt="2024-01-31T02:34:55.692" v="661"/>
          <ac:picMkLst>
            <pc:docMk/>
            <pc:sldMk cId="0" sldId="259"/>
            <ac:picMk id="70" creationId="{E9EFCD47-6A48-167E-5147-4E23535B8D1D}"/>
          </ac:picMkLst>
        </pc:picChg>
        <pc:picChg chg="add del mod">
          <ac:chgData name="praveen sanga" userId="0365e5d545740677" providerId="LiveId" clId="{6FA72EBD-2881-4B3B-BA9C-60CFA00893CB}" dt="2024-01-31T02:34:58.571" v="663"/>
          <ac:picMkLst>
            <pc:docMk/>
            <pc:sldMk cId="0" sldId="259"/>
            <ac:picMk id="71" creationId="{58CC76CF-5142-4E27-8E10-B9D39AF2998A}"/>
          </ac:picMkLst>
        </pc:picChg>
        <pc:picChg chg="add del mod ord">
          <ac:chgData name="praveen sanga" userId="0365e5d545740677" providerId="LiveId" clId="{6FA72EBD-2881-4B3B-BA9C-60CFA00893CB}" dt="2024-01-31T02:35:17.695" v="664"/>
          <ac:picMkLst>
            <pc:docMk/>
            <pc:sldMk cId="0" sldId="259"/>
            <ac:picMk id="74" creationId="{E7BDBDF5-418D-10B0-FCB0-BD71281A304B}"/>
          </ac:picMkLst>
        </pc:picChg>
        <pc:picChg chg="add del mod">
          <ac:chgData name="praveen sanga" userId="0365e5d545740677" providerId="LiveId" clId="{6FA72EBD-2881-4B3B-BA9C-60CFA00893CB}" dt="2024-01-31T02:35:40.988" v="666"/>
          <ac:picMkLst>
            <pc:docMk/>
            <pc:sldMk cId="0" sldId="259"/>
            <ac:picMk id="75" creationId="{B4BF56CD-8C70-D238-7E5B-5F2692F6E326}"/>
          </ac:picMkLst>
        </pc:picChg>
        <pc:picChg chg="add del mod ord">
          <ac:chgData name="praveen sanga" userId="0365e5d545740677" providerId="LiveId" clId="{6FA72EBD-2881-4B3B-BA9C-60CFA00893CB}" dt="2024-01-31T02:35:48.618" v="667"/>
          <ac:picMkLst>
            <pc:docMk/>
            <pc:sldMk cId="0" sldId="259"/>
            <ac:picMk id="78" creationId="{831791AE-8DD2-051C-D017-FE79C5472A93}"/>
          </ac:picMkLst>
        </pc:picChg>
        <pc:picChg chg="add del mod">
          <ac:chgData name="praveen sanga" userId="0365e5d545740677" providerId="LiveId" clId="{6FA72EBD-2881-4B3B-BA9C-60CFA00893CB}" dt="2024-01-31T02:35:51.061" v="669"/>
          <ac:picMkLst>
            <pc:docMk/>
            <pc:sldMk cId="0" sldId="259"/>
            <ac:picMk id="79" creationId="{254F36A6-7B71-C5FA-112E-1CBD100ED325}"/>
          </ac:picMkLst>
        </pc:picChg>
        <pc:picChg chg="add del mod ord">
          <ac:chgData name="praveen sanga" userId="0365e5d545740677" providerId="LiveId" clId="{6FA72EBD-2881-4B3B-BA9C-60CFA00893CB}" dt="2024-01-31T02:35:59.090" v="670"/>
          <ac:picMkLst>
            <pc:docMk/>
            <pc:sldMk cId="0" sldId="259"/>
            <ac:picMk id="82" creationId="{2B98ADF4-C781-4F01-9F73-AC405A9BEF3A}"/>
          </ac:picMkLst>
        </pc:picChg>
        <pc:picChg chg="add del mod">
          <ac:chgData name="praveen sanga" userId="0365e5d545740677" providerId="LiveId" clId="{6FA72EBD-2881-4B3B-BA9C-60CFA00893CB}" dt="2024-01-31T02:36:02.314" v="672"/>
          <ac:picMkLst>
            <pc:docMk/>
            <pc:sldMk cId="0" sldId="259"/>
            <ac:picMk id="83" creationId="{3AD25D85-094D-90F7-7727-4BF240776857}"/>
          </ac:picMkLst>
        </pc:picChg>
        <pc:picChg chg="add del mod ord">
          <ac:chgData name="praveen sanga" userId="0365e5d545740677" providerId="LiveId" clId="{6FA72EBD-2881-4B3B-BA9C-60CFA00893CB}" dt="2024-01-31T02:36:27.945" v="673"/>
          <ac:picMkLst>
            <pc:docMk/>
            <pc:sldMk cId="0" sldId="259"/>
            <ac:picMk id="86" creationId="{F4A7CFAD-47CA-012A-2E5F-BF3592C559B6}"/>
          </ac:picMkLst>
        </pc:picChg>
        <pc:picChg chg="add del mod">
          <ac:chgData name="praveen sanga" userId="0365e5d545740677" providerId="LiveId" clId="{6FA72EBD-2881-4B3B-BA9C-60CFA00893CB}" dt="2024-01-31T02:36:30.655" v="675"/>
          <ac:picMkLst>
            <pc:docMk/>
            <pc:sldMk cId="0" sldId="259"/>
            <ac:picMk id="87" creationId="{54B5987F-4977-14D5-FAE6-1BB6DFECC134}"/>
          </ac:picMkLst>
        </pc:picChg>
        <pc:picChg chg="add del mod ord">
          <ac:chgData name="praveen sanga" userId="0365e5d545740677" providerId="LiveId" clId="{6FA72EBD-2881-4B3B-BA9C-60CFA00893CB}" dt="2024-01-31T02:36:40.492" v="676"/>
          <ac:picMkLst>
            <pc:docMk/>
            <pc:sldMk cId="0" sldId="259"/>
            <ac:picMk id="90" creationId="{E8F21A3D-84D0-E532-C623-DBA007795785}"/>
          </ac:picMkLst>
        </pc:picChg>
        <pc:picChg chg="add del mod">
          <ac:chgData name="praveen sanga" userId="0365e5d545740677" providerId="LiveId" clId="{6FA72EBD-2881-4B3B-BA9C-60CFA00893CB}" dt="2024-01-31T02:36:42.280" v="678"/>
          <ac:picMkLst>
            <pc:docMk/>
            <pc:sldMk cId="0" sldId="259"/>
            <ac:picMk id="91" creationId="{01D41806-DC1C-78BB-B10B-68322B5C4659}"/>
          </ac:picMkLst>
        </pc:picChg>
        <pc:picChg chg="add del mod ord">
          <ac:chgData name="praveen sanga" userId="0365e5d545740677" providerId="LiveId" clId="{6FA72EBD-2881-4B3B-BA9C-60CFA00893CB}" dt="2024-01-31T02:36:52.158" v="679"/>
          <ac:picMkLst>
            <pc:docMk/>
            <pc:sldMk cId="0" sldId="259"/>
            <ac:picMk id="94" creationId="{B553A504-904C-9EEA-455D-C55233122796}"/>
          </ac:picMkLst>
        </pc:picChg>
        <pc:picChg chg="add del mod">
          <ac:chgData name="praveen sanga" userId="0365e5d545740677" providerId="LiveId" clId="{6FA72EBD-2881-4B3B-BA9C-60CFA00893CB}" dt="2024-01-31T02:37:07.254" v="681"/>
          <ac:picMkLst>
            <pc:docMk/>
            <pc:sldMk cId="0" sldId="259"/>
            <ac:picMk id="95" creationId="{9A7D31E1-8137-3222-A5D1-6991680A4A92}"/>
          </ac:picMkLst>
        </pc:picChg>
        <pc:picChg chg="add del mod ord">
          <ac:chgData name="praveen sanga" userId="0365e5d545740677" providerId="LiveId" clId="{6FA72EBD-2881-4B3B-BA9C-60CFA00893CB}" dt="2024-01-31T02:37:17.334" v="682"/>
          <ac:picMkLst>
            <pc:docMk/>
            <pc:sldMk cId="0" sldId="259"/>
            <ac:picMk id="98" creationId="{54DDF84C-2F46-571D-4DC2-785DC971667F}"/>
          </ac:picMkLst>
        </pc:picChg>
        <pc:picChg chg="add del mod">
          <ac:chgData name="praveen sanga" userId="0365e5d545740677" providerId="LiveId" clId="{6FA72EBD-2881-4B3B-BA9C-60CFA00893CB}" dt="2024-01-31T02:37:19.236" v="684"/>
          <ac:picMkLst>
            <pc:docMk/>
            <pc:sldMk cId="0" sldId="259"/>
            <ac:picMk id="99" creationId="{523903E3-0FF3-31E4-63D7-9D6431CE49BB}"/>
          </ac:picMkLst>
        </pc:picChg>
        <pc:picChg chg="add del mod ord">
          <ac:chgData name="praveen sanga" userId="0365e5d545740677" providerId="LiveId" clId="{6FA72EBD-2881-4B3B-BA9C-60CFA00893CB}" dt="2024-01-31T02:37:27.463" v="685"/>
          <ac:picMkLst>
            <pc:docMk/>
            <pc:sldMk cId="0" sldId="259"/>
            <ac:picMk id="102" creationId="{A7318E91-24FB-3992-10E0-B4EF014E8A3F}"/>
          </ac:picMkLst>
        </pc:picChg>
        <pc:picChg chg="add del mod">
          <ac:chgData name="praveen sanga" userId="0365e5d545740677" providerId="LiveId" clId="{6FA72EBD-2881-4B3B-BA9C-60CFA00893CB}" dt="2024-01-31T02:37:30.357" v="687"/>
          <ac:picMkLst>
            <pc:docMk/>
            <pc:sldMk cId="0" sldId="259"/>
            <ac:picMk id="103" creationId="{D01BCDA7-0ECD-FEE7-AE6C-D5B6F3C574B5}"/>
          </ac:picMkLst>
        </pc:picChg>
        <pc:picChg chg="add del mod ord">
          <ac:chgData name="praveen sanga" userId="0365e5d545740677" providerId="LiveId" clId="{6FA72EBD-2881-4B3B-BA9C-60CFA00893CB}" dt="2024-01-31T02:37:39.087" v="688"/>
          <ac:picMkLst>
            <pc:docMk/>
            <pc:sldMk cId="0" sldId="259"/>
            <ac:picMk id="106" creationId="{199C4476-27B5-F1B8-E289-8A2695F5B75D}"/>
          </ac:picMkLst>
        </pc:picChg>
        <pc:picChg chg="add del mod">
          <ac:chgData name="praveen sanga" userId="0365e5d545740677" providerId="LiveId" clId="{6FA72EBD-2881-4B3B-BA9C-60CFA00893CB}" dt="2024-01-31T02:37:43.972" v="690"/>
          <ac:picMkLst>
            <pc:docMk/>
            <pc:sldMk cId="0" sldId="259"/>
            <ac:picMk id="107" creationId="{2DB9D708-6C9B-7742-EBC7-C7BDC29FBD9B}"/>
          </ac:picMkLst>
        </pc:picChg>
        <pc:picChg chg="add del mod ord">
          <ac:chgData name="praveen sanga" userId="0365e5d545740677" providerId="LiveId" clId="{6FA72EBD-2881-4B3B-BA9C-60CFA00893CB}" dt="2024-01-31T02:38:25.291" v="691"/>
          <ac:picMkLst>
            <pc:docMk/>
            <pc:sldMk cId="0" sldId="259"/>
            <ac:picMk id="110" creationId="{6706E3AC-D132-A992-ACCA-CB8AD33A91D9}"/>
          </ac:picMkLst>
        </pc:picChg>
        <pc:picChg chg="add mod">
          <ac:chgData name="praveen sanga" userId="0365e5d545740677" providerId="LiveId" clId="{6FA72EBD-2881-4B3B-BA9C-60CFA00893CB}" dt="2024-01-31T02:38:25.291" v="691"/>
          <ac:picMkLst>
            <pc:docMk/>
            <pc:sldMk cId="0" sldId="259"/>
            <ac:picMk id="111" creationId="{E9B841E1-1ECC-A176-AB34-C5BFF861CCF2}"/>
          </ac:picMkLst>
        </pc:picChg>
      </pc:sldChg>
      <pc:sldChg chg="addSp delSp modSp mod modTransition modAnim">
        <pc:chgData name="praveen sanga" userId="0365e5d545740677" providerId="LiveId" clId="{6FA72EBD-2881-4B3B-BA9C-60CFA00893CB}" dt="2024-01-31T02:52:15.782" v="701"/>
        <pc:sldMkLst>
          <pc:docMk/>
          <pc:sldMk cId="0" sldId="260"/>
        </pc:sldMkLst>
        <pc:picChg chg="add del mod">
          <ac:chgData name="praveen sanga" userId="0365e5d545740677" providerId="LiveId" clId="{6FA72EBD-2881-4B3B-BA9C-60CFA00893CB}" dt="2024-01-31T02:48:08.266" v="694"/>
          <ac:picMkLst>
            <pc:docMk/>
            <pc:sldMk cId="0" sldId="260"/>
            <ac:picMk id="49" creationId="{32297B60-62F5-79AB-6F0B-677CFF68A836}"/>
          </ac:picMkLst>
        </pc:picChg>
        <pc:picChg chg="add del mod ord">
          <ac:chgData name="praveen sanga" userId="0365e5d545740677" providerId="LiveId" clId="{6FA72EBD-2881-4B3B-BA9C-60CFA00893CB}" dt="2024-01-31T02:48:18.819" v="695"/>
          <ac:picMkLst>
            <pc:docMk/>
            <pc:sldMk cId="0" sldId="260"/>
            <ac:picMk id="52" creationId="{DD2941A8-E0D0-60BE-4D4E-BD896630EE0D}"/>
          </ac:picMkLst>
        </pc:picChg>
        <pc:picChg chg="add del mod">
          <ac:chgData name="praveen sanga" userId="0365e5d545740677" providerId="LiveId" clId="{6FA72EBD-2881-4B3B-BA9C-60CFA00893CB}" dt="2024-01-31T02:48:22.235" v="697"/>
          <ac:picMkLst>
            <pc:docMk/>
            <pc:sldMk cId="0" sldId="260"/>
            <ac:picMk id="53" creationId="{7290E503-816F-CDB5-EC74-5492B7CBC664}"/>
          </ac:picMkLst>
        </pc:picChg>
        <pc:picChg chg="add del mod ord">
          <ac:chgData name="praveen sanga" userId="0365e5d545740677" providerId="LiveId" clId="{6FA72EBD-2881-4B3B-BA9C-60CFA00893CB}" dt="2024-01-31T02:50:15.621" v="698"/>
          <ac:picMkLst>
            <pc:docMk/>
            <pc:sldMk cId="0" sldId="260"/>
            <ac:picMk id="56" creationId="{DDAE600D-AF86-877D-D80D-B84BD3BDCAA9}"/>
          </ac:picMkLst>
        </pc:picChg>
        <pc:picChg chg="add del mod">
          <ac:chgData name="praveen sanga" userId="0365e5d545740677" providerId="LiveId" clId="{6FA72EBD-2881-4B3B-BA9C-60CFA00893CB}" dt="2024-01-31T02:51:24.953" v="700"/>
          <ac:picMkLst>
            <pc:docMk/>
            <pc:sldMk cId="0" sldId="260"/>
            <ac:picMk id="57" creationId="{3ACBE5C9-E614-F33C-D41D-981968638330}"/>
          </ac:picMkLst>
        </pc:picChg>
        <pc:picChg chg="add del mod ord">
          <ac:chgData name="praveen sanga" userId="0365e5d545740677" providerId="LiveId" clId="{6FA72EBD-2881-4B3B-BA9C-60CFA00893CB}" dt="2024-01-31T02:52:15.782" v="701"/>
          <ac:picMkLst>
            <pc:docMk/>
            <pc:sldMk cId="0" sldId="260"/>
            <ac:picMk id="62" creationId="{332D5ACB-7144-DE41-8D55-FAB126F23693}"/>
          </ac:picMkLst>
        </pc:picChg>
        <pc:picChg chg="add mod">
          <ac:chgData name="praveen sanga" userId="0365e5d545740677" providerId="LiveId" clId="{6FA72EBD-2881-4B3B-BA9C-60CFA00893CB}" dt="2024-01-31T02:52:15.782" v="701"/>
          <ac:picMkLst>
            <pc:docMk/>
            <pc:sldMk cId="0" sldId="260"/>
            <ac:picMk id="63" creationId="{F7CE9255-8FA0-5516-DD32-728DF4F10783}"/>
          </ac:picMkLst>
        </pc:picChg>
      </pc:sldChg>
      <pc:sldChg chg="addSp delSp modSp mod modTransition modAnim">
        <pc:chgData name="praveen sanga" userId="0365e5d545740677" providerId="LiveId" clId="{6FA72EBD-2881-4B3B-BA9C-60CFA00893CB}" dt="2024-01-31T03:27:28.435" v="745"/>
        <pc:sldMkLst>
          <pc:docMk/>
          <pc:sldMk cId="0" sldId="261"/>
        </pc:sldMkLst>
        <pc:spChg chg="mod">
          <ac:chgData name="praveen sanga" userId="0365e5d545740677" providerId="LiveId" clId="{6FA72EBD-2881-4B3B-BA9C-60CFA00893CB}" dt="2024-01-31T02:54:57.777" v="729" actId="20577"/>
          <ac:spMkLst>
            <pc:docMk/>
            <pc:sldMk cId="0" sldId="261"/>
            <ac:spMk id="37" creationId="{00000000-0000-0000-0000-000000000000}"/>
          </ac:spMkLst>
        </pc:spChg>
        <pc:picChg chg="add del mod">
          <ac:chgData name="praveen sanga" userId="0365e5d545740677" providerId="LiveId" clId="{6FA72EBD-2881-4B3B-BA9C-60CFA00893CB}" dt="2024-01-31T03:01:30.860" v="732"/>
          <ac:picMkLst>
            <pc:docMk/>
            <pc:sldMk cId="0" sldId="261"/>
            <ac:picMk id="51" creationId="{C2DBDA2C-7F15-0C92-2EEC-D7BF7C1221EB}"/>
          </ac:picMkLst>
        </pc:picChg>
        <pc:picChg chg="add del mod ord">
          <ac:chgData name="praveen sanga" userId="0365e5d545740677" providerId="LiveId" clId="{6FA72EBD-2881-4B3B-BA9C-60CFA00893CB}" dt="2024-01-31T03:01:35.139" v="733"/>
          <ac:picMkLst>
            <pc:docMk/>
            <pc:sldMk cId="0" sldId="261"/>
            <ac:picMk id="54" creationId="{E77BF3E6-3B12-C9F7-3356-E94573142678}"/>
          </ac:picMkLst>
        </pc:picChg>
        <pc:picChg chg="add del mod">
          <ac:chgData name="praveen sanga" userId="0365e5d545740677" providerId="LiveId" clId="{6FA72EBD-2881-4B3B-BA9C-60CFA00893CB}" dt="2024-01-31T03:01:41.330" v="735"/>
          <ac:picMkLst>
            <pc:docMk/>
            <pc:sldMk cId="0" sldId="261"/>
            <ac:picMk id="55" creationId="{3AD3569A-090B-E9E8-307A-D56B15B1A77B}"/>
          </ac:picMkLst>
        </pc:picChg>
        <pc:picChg chg="add del mod ord">
          <ac:chgData name="praveen sanga" userId="0365e5d545740677" providerId="LiveId" clId="{6FA72EBD-2881-4B3B-BA9C-60CFA00893CB}" dt="2024-01-31T03:07:49.395" v="736"/>
          <ac:picMkLst>
            <pc:docMk/>
            <pc:sldMk cId="0" sldId="261"/>
            <ac:picMk id="58" creationId="{A3741976-CE59-2004-4A54-F6F35B44B284}"/>
          </ac:picMkLst>
        </pc:picChg>
        <pc:picChg chg="add del mod">
          <ac:chgData name="praveen sanga" userId="0365e5d545740677" providerId="LiveId" clId="{6FA72EBD-2881-4B3B-BA9C-60CFA00893CB}" dt="2024-01-31T03:08:05.300" v="738"/>
          <ac:picMkLst>
            <pc:docMk/>
            <pc:sldMk cId="0" sldId="261"/>
            <ac:picMk id="59" creationId="{198F578C-B3E7-AD9E-26A3-CA13176DFBEE}"/>
          </ac:picMkLst>
        </pc:picChg>
        <pc:picChg chg="add del mod ord">
          <ac:chgData name="praveen sanga" userId="0365e5d545740677" providerId="LiveId" clId="{6FA72EBD-2881-4B3B-BA9C-60CFA00893CB}" dt="2024-01-31T03:08:10.807" v="739"/>
          <ac:picMkLst>
            <pc:docMk/>
            <pc:sldMk cId="0" sldId="261"/>
            <ac:picMk id="62" creationId="{F0FE0AD4-E42B-4A76-BE0D-47C2A4F3413A}"/>
          </ac:picMkLst>
        </pc:picChg>
        <pc:picChg chg="add del mod">
          <ac:chgData name="praveen sanga" userId="0365e5d545740677" providerId="LiveId" clId="{6FA72EBD-2881-4B3B-BA9C-60CFA00893CB}" dt="2024-01-31T03:08:13.630" v="741"/>
          <ac:picMkLst>
            <pc:docMk/>
            <pc:sldMk cId="0" sldId="261"/>
            <ac:picMk id="63" creationId="{4E095D5D-3F91-58CF-1EC3-D1C6B6E222EC}"/>
          </ac:picMkLst>
        </pc:picChg>
        <pc:picChg chg="add del mod ord">
          <ac:chgData name="praveen sanga" userId="0365e5d545740677" providerId="LiveId" clId="{6FA72EBD-2881-4B3B-BA9C-60CFA00893CB}" dt="2024-01-31T03:17:43.675" v="742"/>
          <ac:picMkLst>
            <pc:docMk/>
            <pc:sldMk cId="0" sldId="261"/>
            <ac:picMk id="66" creationId="{30D68B07-3F76-ED53-07EF-17E77EB14BC1}"/>
          </ac:picMkLst>
        </pc:picChg>
        <pc:picChg chg="add del mod">
          <ac:chgData name="praveen sanga" userId="0365e5d545740677" providerId="LiveId" clId="{6FA72EBD-2881-4B3B-BA9C-60CFA00893CB}" dt="2024-01-31T03:17:46.661" v="744"/>
          <ac:picMkLst>
            <pc:docMk/>
            <pc:sldMk cId="0" sldId="261"/>
            <ac:picMk id="67" creationId="{3F459970-1BEC-DB95-B24C-38ABA65AEB21}"/>
          </ac:picMkLst>
        </pc:picChg>
        <pc:picChg chg="add del mod ord">
          <ac:chgData name="praveen sanga" userId="0365e5d545740677" providerId="LiveId" clId="{6FA72EBD-2881-4B3B-BA9C-60CFA00893CB}" dt="2024-01-31T03:27:28.435" v="745"/>
          <ac:picMkLst>
            <pc:docMk/>
            <pc:sldMk cId="0" sldId="261"/>
            <ac:picMk id="70" creationId="{88F6DB46-B879-20F3-B6B5-8FE7BCCA3C03}"/>
          </ac:picMkLst>
        </pc:picChg>
        <pc:picChg chg="add mod">
          <ac:chgData name="praveen sanga" userId="0365e5d545740677" providerId="LiveId" clId="{6FA72EBD-2881-4B3B-BA9C-60CFA00893CB}" dt="2024-01-31T03:27:28.435" v="745"/>
          <ac:picMkLst>
            <pc:docMk/>
            <pc:sldMk cId="0" sldId="261"/>
            <ac:picMk id="71" creationId="{05A0BE5D-0776-95D2-1F45-F2A20F7DDF2C}"/>
          </ac:picMkLst>
        </pc:picChg>
      </pc:sldChg>
      <pc:sldChg chg="addSp delSp modSp mod modTransition modAnim">
        <pc:chgData name="praveen sanga" userId="0365e5d545740677" providerId="LiveId" clId="{6FA72EBD-2881-4B3B-BA9C-60CFA00893CB}" dt="2024-01-31T03:37:23.813" v="758"/>
        <pc:sldMkLst>
          <pc:docMk/>
          <pc:sldMk cId="0" sldId="262"/>
        </pc:sldMkLst>
        <pc:spChg chg="mod">
          <ac:chgData name="praveen sanga" userId="0365e5d545740677" providerId="LiveId" clId="{6FA72EBD-2881-4B3B-BA9C-60CFA00893CB}" dt="2024-01-31T01:00:33.163" v="547" actId="1076"/>
          <ac:spMkLst>
            <pc:docMk/>
            <pc:sldMk cId="0" sldId="262"/>
            <ac:spMk id="3" creationId="{00000000-0000-0000-0000-000000000000}"/>
          </ac:spMkLst>
        </pc:spChg>
        <pc:spChg chg="del mod">
          <ac:chgData name="praveen sanga" userId="0365e5d545740677" providerId="LiveId" clId="{6FA72EBD-2881-4B3B-BA9C-60CFA00893CB}" dt="2024-01-31T01:01:19.496" v="557"/>
          <ac:spMkLst>
            <pc:docMk/>
            <pc:sldMk cId="0" sldId="262"/>
            <ac:spMk id="15" creationId="{57571B45-AB4A-768D-8625-D0820F8BF9E9}"/>
          </ac:spMkLst>
        </pc:spChg>
        <pc:spChg chg="add del mod">
          <ac:chgData name="praveen sanga" userId="0365e5d545740677" providerId="LiveId" clId="{6FA72EBD-2881-4B3B-BA9C-60CFA00893CB}" dt="2024-01-31T00:53:13.385" v="422"/>
          <ac:spMkLst>
            <pc:docMk/>
            <pc:sldMk cId="0" sldId="262"/>
            <ac:spMk id="16" creationId="{62444096-63AD-1304-649E-0541BB0765AA}"/>
          </ac:spMkLst>
        </pc:spChg>
        <pc:spChg chg="add mod">
          <ac:chgData name="praveen sanga" userId="0365e5d545740677" providerId="LiveId" clId="{6FA72EBD-2881-4B3B-BA9C-60CFA00893CB}" dt="2024-01-31T00:59:07.114" v="534" actId="113"/>
          <ac:spMkLst>
            <pc:docMk/>
            <pc:sldMk cId="0" sldId="262"/>
            <ac:spMk id="17" creationId="{90A5687C-A37F-0BA1-182D-05AA365C16C1}"/>
          </ac:spMkLst>
        </pc:spChg>
        <pc:spChg chg="add mod">
          <ac:chgData name="praveen sanga" userId="0365e5d545740677" providerId="LiveId" clId="{6FA72EBD-2881-4B3B-BA9C-60CFA00893CB}" dt="2024-01-31T00:58:58.835" v="532" actId="113"/>
          <ac:spMkLst>
            <pc:docMk/>
            <pc:sldMk cId="0" sldId="262"/>
            <ac:spMk id="18" creationId="{9A50C8FC-EC56-8B98-D01C-0DF5A8CB8AE9}"/>
          </ac:spMkLst>
        </pc:spChg>
        <pc:spChg chg="add mod">
          <ac:chgData name="praveen sanga" userId="0365e5d545740677" providerId="LiveId" clId="{6FA72EBD-2881-4B3B-BA9C-60CFA00893CB}" dt="2024-01-31T01:04:30.728" v="597" actId="20577"/>
          <ac:spMkLst>
            <pc:docMk/>
            <pc:sldMk cId="0" sldId="262"/>
            <ac:spMk id="19" creationId="{001E94F0-5491-77B7-F25B-A6AC556C3CFB}"/>
          </ac:spMkLst>
        </pc:spChg>
        <pc:spChg chg="add del">
          <ac:chgData name="praveen sanga" userId="0365e5d545740677" providerId="LiveId" clId="{6FA72EBD-2881-4B3B-BA9C-60CFA00893CB}" dt="2024-01-31T01:02:59.336" v="572" actId="22"/>
          <ac:spMkLst>
            <pc:docMk/>
            <pc:sldMk cId="0" sldId="262"/>
            <ac:spMk id="21" creationId="{BCEC53DE-7AEB-6031-A613-2D052B2F9483}"/>
          </ac:spMkLst>
        </pc:spChg>
        <pc:graphicFrameChg chg="add del mod">
          <ac:chgData name="praveen sanga" userId="0365e5d545740677" providerId="LiveId" clId="{6FA72EBD-2881-4B3B-BA9C-60CFA00893CB}" dt="2024-01-31T01:00:06.250" v="539" actId="21"/>
          <ac:graphicFrameMkLst>
            <pc:docMk/>
            <pc:sldMk cId="0" sldId="262"/>
            <ac:graphicFrameMk id="14" creationId="{1A679A2E-77A9-A07A-BB8C-0BF72427F03C}"/>
          </ac:graphicFrameMkLst>
        </pc:graphicFrameChg>
        <pc:graphicFrameChg chg="add mod">
          <ac:chgData name="praveen sanga" userId="0365e5d545740677" providerId="LiveId" clId="{6FA72EBD-2881-4B3B-BA9C-60CFA00893CB}" dt="2024-01-31T01:03:59.866" v="584" actId="14100"/>
          <ac:graphicFrameMkLst>
            <pc:docMk/>
            <pc:sldMk cId="0" sldId="262"/>
            <ac:graphicFrameMk id="22" creationId="{72B372C7-E26C-0C30-A582-2BC29455FB4B}"/>
          </ac:graphicFrameMkLst>
        </pc:graphicFrameChg>
        <pc:graphicFrameChg chg="add mod">
          <ac:chgData name="praveen sanga" userId="0365e5d545740677" providerId="LiveId" clId="{6FA72EBD-2881-4B3B-BA9C-60CFA00893CB}" dt="2024-01-31T01:03:50.692" v="583" actId="14100"/>
          <ac:graphicFrameMkLst>
            <pc:docMk/>
            <pc:sldMk cId="0" sldId="262"/>
            <ac:graphicFrameMk id="27" creationId="{0196DEE0-6E7B-BE88-630D-F9A0903A5D54}"/>
          </ac:graphicFrameMkLst>
        </pc:graphicFrameChg>
        <pc:picChg chg="add del mod">
          <ac:chgData name="praveen sanga" userId="0365e5d545740677" providerId="LiveId" clId="{6FA72EBD-2881-4B3B-BA9C-60CFA00893CB}" dt="2024-01-31T03:34:56.358" v="748"/>
          <ac:picMkLst>
            <pc:docMk/>
            <pc:sldMk cId="0" sldId="262"/>
            <ac:picMk id="34" creationId="{89A27178-9CC3-EB15-FB6D-361C61DA66D2}"/>
          </ac:picMkLst>
        </pc:picChg>
        <pc:picChg chg="add del mod ord">
          <ac:chgData name="praveen sanga" userId="0365e5d545740677" providerId="LiveId" clId="{6FA72EBD-2881-4B3B-BA9C-60CFA00893CB}" dt="2024-01-31T03:35:17.826" v="749"/>
          <ac:picMkLst>
            <pc:docMk/>
            <pc:sldMk cId="0" sldId="262"/>
            <ac:picMk id="37" creationId="{F707BB97-CF86-5972-9706-DBE2EE3996CC}"/>
          </ac:picMkLst>
        </pc:picChg>
        <pc:picChg chg="add del mod">
          <ac:chgData name="praveen sanga" userId="0365e5d545740677" providerId="LiveId" clId="{6FA72EBD-2881-4B3B-BA9C-60CFA00893CB}" dt="2024-01-31T03:35:56.415" v="751"/>
          <ac:picMkLst>
            <pc:docMk/>
            <pc:sldMk cId="0" sldId="262"/>
            <ac:picMk id="38" creationId="{20C63AD1-F50E-2839-7801-74BCD78C2C3B}"/>
          </ac:picMkLst>
        </pc:picChg>
        <pc:picChg chg="add del mod ord">
          <ac:chgData name="praveen sanga" userId="0365e5d545740677" providerId="LiveId" clId="{6FA72EBD-2881-4B3B-BA9C-60CFA00893CB}" dt="2024-01-31T03:36:24.226" v="752"/>
          <ac:picMkLst>
            <pc:docMk/>
            <pc:sldMk cId="0" sldId="262"/>
            <ac:picMk id="43" creationId="{3A27BFE1-71A4-B678-DB65-DD4AB914B105}"/>
          </ac:picMkLst>
        </pc:picChg>
        <pc:picChg chg="add del mod">
          <ac:chgData name="praveen sanga" userId="0365e5d545740677" providerId="LiveId" clId="{6FA72EBD-2881-4B3B-BA9C-60CFA00893CB}" dt="2024-01-31T03:36:33.303" v="754"/>
          <ac:picMkLst>
            <pc:docMk/>
            <pc:sldMk cId="0" sldId="262"/>
            <ac:picMk id="44" creationId="{D7D85CEA-9059-F1B6-7F7F-09122E4D4A22}"/>
          </ac:picMkLst>
        </pc:picChg>
        <pc:picChg chg="add del mod ord">
          <ac:chgData name="praveen sanga" userId="0365e5d545740677" providerId="LiveId" clId="{6FA72EBD-2881-4B3B-BA9C-60CFA00893CB}" dt="2024-01-31T03:36:50.087" v="755"/>
          <ac:picMkLst>
            <pc:docMk/>
            <pc:sldMk cId="0" sldId="262"/>
            <ac:picMk id="47" creationId="{BB22092D-FD54-6F6C-39AF-85B38056FA8F}"/>
          </ac:picMkLst>
        </pc:picChg>
        <pc:picChg chg="add del mod">
          <ac:chgData name="praveen sanga" userId="0365e5d545740677" providerId="LiveId" clId="{6FA72EBD-2881-4B3B-BA9C-60CFA00893CB}" dt="2024-01-31T03:36:52.564" v="757"/>
          <ac:picMkLst>
            <pc:docMk/>
            <pc:sldMk cId="0" sldId="262"/>
            <ac:picMk id="48" creationId="{5B116B28-8F33-939F-940B-3B1F5473132A}"/>
          </ac:picMkLst>
        </pc:picChg>
        <pc:picChg chg="add del mod ord">
          <ac:chgData name="praveen sanga" userId="0365e5d545740677" providerId="LiveId" clId="{6FA72EBD-2881-4B3B-BA9C-60CFA00893CB}" dt="2024-01-31T03:37:23.813" v="758"/>
          <ac:picMkLst>
            <pc:docMk/>
            <pc:sldMk cId="0" sldId="262"/>
            <ac:picMk id="51" creationId="{43FC56C5-3AFC-6719-9B8C-95C711295620}"/>
          </ac:picMkLst>
        </pc:picChg>
        <pc:picChg chg="add mod">
          <ac:chgData name="praveen sanga" userId="0365e5d545740677" providerId="LiveId" clId="{6FA72EBD-2881-4B3B-BA9C-60CFA00893CB}" dt="2024-01-31T03:37:23.813" v="758"/>
          <ac:picMkLst>
            <pc:docMk/>
            <pc:sldMk cId="0" sldId="262"/>
            <ac:picMk id="52" creationId="{4D6560D1-1123-77E4-9147-31317AEADC46}"/>
          </ac:picMkLst>
        </pc:picChg>
      </pc:sldChg>
      <pc:sldChg chg="addSp delSp modSp mod modTransition modAnim">
        <pc:chgData name="praveen sanga" userId="0365e5d545740677" providerId="LiveId" clId="{6FA72EBD-2881-4B3B-BA9C-60CFA00893CB}" dt="2024-01-31T03:48:01.979" v="775"/>
        <pc:sldMkLst>
          <pc:docMk/>
          <pc:sldMk cId="0" sldId="263"/>
        </pc:sldMkLst>
        <pc:spChg chg="add mod">
          <ac:chgData name="praveen sanga" userId="0365e5d545740677" providerId="LiveId" clId="{6FA72EBD-2881-4B3B-BA9C-60CFA00893CB}" dt="2024-01-30T12:54:15.203" v="10" actId="20577"/>
          <ac:spMkLst>
            <pc:docMk/>
            <pc:sldMk cId="0" sldId="263"/>
            <ac:spMk id="28" creationId="{29978C62-77D3-40B2-6813-4ABB29692CFB}"/>
          </ac:spMkLst>
        </pc:spChg>
        <pc:picChg chg="add del mod">
          <ac:chgData name="praveen sanga" userId="0365e5d545740677" providerId="LiveId" clId="{6FA72EBD-2881-4B3B-BA9C-60CFA00893CB}" dt="2024-01-31T03:47:35.170" v="774"/>
          <ac:picMkLst>
            <pc:docMk/>
            <pc:sldMk cId="0" sldId="263"/>
            <ac:picMk id="35" creationId="{81BE678C-F503-6104-31A2-93EE85CDF5F0}"/>
          </ac:picMkLst>
        </pc:picChg>
        <pc:picChg chg="add del mod ord">
          <ac:chgData name="praveen sanga" userId="0365e5d545740677" providerId="LiveId" clId="{6FA72EBD-2881-4B3B-BA9C-60CFA00893CB}" dt="2024-01-31T03:48:01.979" v="775"/>
          <ac:picMkLst>
            <pc:docMk/>
            <pc:sldMk cId="0" sldId="263"/>
            <ac:picMk id="38" creationId="{0A393BCA-81DA-0EED-5C86-9BFB1C4A8DC4}"/>
          </ac:picMkLst>
        </pc:picChg>
        <pc:picChg chg="add mod">
          <ac:chgData name="praveen sanga" userId="0365e5d545740677" providerId="LiveId" clId="{6FA72EBD-2881-4B3B-BA9C-60CFA00893CB}" dt="2024-01-31T03:48:01.979" v="775"/>
          <ac:picMkLst>
            <pc:docMk/>
            <pc:sldMk cId="0" sldId="263"/>
            <ac:picMk id="39" creationId="{E6F2AAF1-A4AC-424F-16E5-0FBAFF784C84}"/>
          </ac:picMkLst>
        </pc:picChg>
      </pc:sldChg>
      <pc:sldChg chg="addSp delSp modSp mod modTransition">
        <pc:chgData name="praveen sanga" userId="0365e5d545740677" providerId="LiveId" clId="{6FA72EBD-2881-4B3B-BA9C-60CFA00893CB}" dt="2024-01-31T03:57:10.758" v="776"/>
        <pc:sldMkLst>
          <pc:docMk/>
          <pc:sldMk cId="0" sldId="265"/>
        </pc:sldMkLst>
        <pc:spChg chg="add del mod">
          <ac:chgData name="praveen sanga" userId="0365e5d545740677" providerId="LiveId" clId="{6FA72EBD-2881-4B3B-BA9C-60CFA00893CB}" dt="2024-01-30T13:04:28.019" v="192"/>
          <ac:spMkLst>
            <pc:docMk/>
            <pc:sldMk cId="0" sldId="265"/>
            <ac:spMk id="17" creationId="{B37FFBA8-B36B-F1AD-E82C-BDA9483F6F75}"/>
          </ac:spMkLst>
        </pc:spChg>
        <pc:spChg chg="add">
          <ac:chgData name="praveen sanga" userId="0365e5d545740677" providerId="LiveId" clId="{6FA72EBD-2881-4B3B-BA9C-60CFA00893CB}" dt="2024-01-30T13:02:20.742" v="163"/>
          <ac:spMkLst>
            <pc:docMk/>
            <pc:sldMk cId="0" sldId="265"/>
            <ac:spMk id="18" creationId="{68849F43-9B89-9038-7FCB-F79737B0768D}"/>
          </ac:spMkLst>
        </pc:spChg>
        <pc:spChg chg="add">
          <ac:chgData name="praveen sanga" userId="0365e5d545740677" providerId="LiveId" clId="{6FA72EBD-2881-4B3B-BA9C-60CFA00893CB}" dt="2024-01-30T13:02:20.742" v="163"/>
          <ac:spMkLst>
            <pc:docMk/>
            <pc:sldMk cId="0" sldId="265"/>
            <ac:spMk id="19" creationId="{6F061A45-2A5E-75D5-EDBB-584A62D30886}"/>
          </ac:spMkLst>
        </pc:spChg>
        <pc:spChg chg="add mod">
          <ac:chgData name="praveen sanga" userId="0365e5d545740677" providerId="LiveId" clId="{6FA72EBD-2881-4B3B-BA9C-60CFA00893CB}" dt="2024-01-30T13:02:39.335" v="166" actId="688"/>
          <ac:spMkLst>
            <pc:docMk/>
            <pc:sldMk cId="0" sldId="265"/>
            <ac:spMk id="26" creationId="{2A85E98D-C3D0-BD14-85A0-3A1C8B433F67}"/>
          </ac:spMkLst>
        </pc:spChg>
        <pc:spChg chg="add mod">
          <ac:chgData name="praveen sanga" userId="0365e5d545740677" providerId="LiveId" clId="{6FA72EBD-2881-4B3B-BA9C-60CFA00893CB}" dt="2024-01-30T13:02:39.335" v="166" actId="688"/>
          <ac:spMkLst>
            <pc:docMk/>
            <pc:sldMk cId="0" sldId="265"/>
            <ac:spMk id="27" creationId="{608DE6C1-CAC1-FB76-C7C0-374EBAEC0B13}"/>
          </ac:spMkLst>
        </pc:spChg>
        <pc:spChg chg="add mod">
          <ac:chgData name="praveen sanga" userId="0365e5d545740677" providerId="LiveId" clId="{6FA72EBD-2881-4B3B-BA9C-60CFA00893CB}" dt="2024-01-30T13:06:12.707" v="201" actId="14100"/>
          <ac:spMkLst>
            <pc:docMk/>
            <pc:sldMk cId="0" sldId="265"/>
            <ac:spMk id="28" creationId="{CD209534-B154-214D-8305-A2660936CB4E}"/>
          </ac:spMkLst>
        </pc:spChg>
        <pc:spChg chg="add mod">
          <ac:chgData name="praveen sanga" userId="0365e5d545740677" providerId="LiveId" clId="{6FA72EBD-2881-4B3B-BA9C-60CFA00893CB}" dt="2024-01-30T13:02:50.847" v="174" actId="255"/>
          <ac:spMkLst>
            <pc:docMk/>
            <pc:sldMk cId="0" sldId="265"/>
            <ac:spMk id="29" creationId="{9BCF26FE-541A-D626-9A4B-F02921ECD744}"/>
          </ac:spMkLst>
        </pc:spChg>
        <pc:grpChg chg="mod">
          <ac:chgData name="praveen sanga" userId="0365e5d545740677" providerId="LiveId" clId="{6FA72EBD-2881-4B3B-BA9C-60CFA00893CB}" dt="2024-01-30T13:02:01.922" v="158" actId="14100"/>
          <ac:grpSpMkLst>
            <pc:docMk/>
            <pc:sldMk cId="0" sldId="265"/>
            <ac:grpSpMk id="20" creationId="{C00ABEC5-EF3F-4E3E-827E-EB1F2EF17C0D}"/>
          </ac:grpSpMkLst>
        </pc:grpChg>
        <pc:picChg chg="add mod">
          <ac:chgData name="praveen sanga" userId="0365e5d545740677" providerId="LiveId" clId="{6FA72EBD-2881-4B3B-BA9C-60CFA00893CB}" dt="2024-01-31T03:57:10.758" v="776"/>
          <ac:picMkLst>
            <pc:docMk/>
            <pc:sldMk cId="0" sldId="265"/>
            <ac:picMk id="32" creationId="{0DD8889C-2BB5-5CCC-B6C3-964632FF7B66}"/>
          </ac:picMkLst>
        </pc:picChg>
      </pc:sldChg>
      <pc:sldChg chg="addSp delSp modSp mod modTransition modAnim">
        <pc:chgData name="praveen sanga" userId="0365e5d545740677" providerId="LiveId" clId="{6FA72EBD-2881-4B3B-BA9C-60CFA00893CB}" dt="2024-01-31T03:58:58.304" v="780"/>
        <pc:sldMkLst>
          <pc:docMk/>
          <pc:sldMk cId="0" sldId="266"/>
        </pc:sldMkLst>
        <pc:picChg chg="add del mod">
          <ac:chgData name="praveen sanga" userId="0365e5d545740677" providerId="LiveId" clId="{6FA72EBD-2881-4B3B-BA9C-60CFA00893CB}" dt="2024-01-31T03:58:48.034" v="779"/>
          <ac:picMkLst>
            <pc:docMk/>
            <pc:sldMk cId="0" sldId="266"/>
            <ac:picMk id="30" creationId="{5CACF2D8-3278-E6EB-B04A-4614A863C69E}"/>
          </ac:picMkLst>
        </pc:picChg>
        <pc:picChg chg="add del mod ord">
          <ac:chgData name="praveen sanga" userId="0365e5d545740677" providerId="LiveId" clId="{6FA72EBD-2881-4B3B-BA9C-60CFA00893CB}" dt="2024-01-31T03:58:58.304" v="780"/>
          <ac:picMkLst>
            <pc:docMk/>
            <pc:sldMk cId="0" sldId="266"/>
            <ac:picMk id="33" creationId="{2B2B7FCC-65C7-BBBD-4FAB-4F36F8726E52}"/>
          </ac:picMkLst>
        </pc:picChg>
        <pc:picChg chg="add mod">
          <ac:chgData name="praveen sanga" userId="0365e5d545740677" providerId="LiveId" clId="{6FA72EBD-2881-4B3B-BA9C-60CFA00893CB}" dt="2024-01-31T03:58:58.304" v="780"/>
          <ac:picMkLst>
            <pc:docMk/>
            <pc:sldMk cId="0" sldId="266"/>
            <ac:picMk id="34" creationId="{322054A4-1E93-B277-FA17-A693443BD9D0}"/>
          </ac:picMkLst>
        </pc:picChg>
      </pc:sldChg>
      <pc:sldChg chg="addSp delSp modSp add mod modTransition modAnim">
        <pc:chgData name="praveen sanga" userId="0365e5d545740677" providerId="LiveId" clId="{6FA72EBD-2881-4B3B-BA9C-60CFA00893CB}" dt="2024-01-31T03:41:19.709" v="771"/>
        <pc:sldMkLst>
          <pc:docMk/>
          <pc:sldMk cId="1669966006" sldId="267"/>
        </pc:sldMkLst>
        <pc:spChg chg="add mod">
          <ac:chgData name="praveen sanga" userId="0365e5d545740677" providerId="LiveId" clId="{6FA72EBD-2881-4B3B-BA9C-60CFA00893CB}" dt="2024-01-31T01:02:21.824" v="568" actId="14100"/>
          <ac:spMkLst>
            <pc:docMk/>
            <pc:sldMk cId="1669966006" sldId="267"/>
            <ac:spMk id="30" creationId="{E9B7BD77-D278-C795-AA42-9FBDF7AF546E}"/>
          </ac:spMkLst>
        </pc:spChg>
        <pc:grpChg chg="mod">
          <ac:chgData name="praveen sanga" userId="0365e5d545740677" providerId="LiveId" clId="{6FA72EBD-2881-4B3B-BA9C-60CFA00893CB}" dt="2024-01-31T01:01:42.170" v="560" actId="1076"/>
          <ac:grpSpMkLst>
            <pc:docMk/>
            <pc:sldMk cId="1669966006" sldId="267"/>
            <ac:grpSpMk id="2" creationId="{00000000-0000-0000-0000-000000000000}"/>
          </ac:grpSpMkLst>
        </pc:grpChg>
        <pc:graphicFrameChg chg="del mod">
          <ac:chgData name="praveen sanga" userId="0365e5d545740677" providerId="LiveId" clId="{6FA72EBD-2881-4B3B-BA9C-60CFA00893CB}" dt="2024-01-31T01:00:24.072" v="545" actId="21"/>
          <ac:graphicFrameMkLst>
            <pc:docMk/>
            <pc:sldMk cId="1669966006" sldId="267"/>
            <ac:graphicFrameMk id="27" creationId="{0196DEE0-6E7B-BE88-630D-F9A0903A5D54}"/>
          </ac:graphicFrameMkLst>
        </pc:graphicFrameChg>
        <pc:graphicFrameChg chg="add mod">
          <ac:chgData name="praveen sanga" userId="0365e5d545740677" providerId="LiveId" clId="{6FA72EBD-2881-4B3B-BA9C-60CFA00893CB}" dt="2024-01-31T01:04:49.868" v="601" actId="14100"/>
          <ac:graphicFrameMkLst>
            <pc:docMk/>
            <pc:sldMk cId="1669966006" sldId="267"/>
            <ac:graphicFrameMk id="28" creationId="{1A679A2E-77A9-A07A-BB8C-0BF72427F03C}"/>
          </ac:graphicFrameMkLst>
        </pc:graphicFrameChg>
        <pc:picChg chg="add del mod">
          <ac:chgData name="praveen sanga" userId="0365e5d545740677" providerId="LiveId" clId="{6FA72EBD-2881-4B3B-BA9C-60CFA00893CB}" dt="2024-01-31T03:38:35.250" v="761"/>
          <ac:picMkLst>
            <pc:docMk/>
            <pc:sldMk cId="1669966006" sldId="267"/>
            <ac:picMk id="38" creationId="{B43FE2A4-43A5-159E-9520-DE83EFF8884C}"/>
          </ac:picMkLst>
        </pc:picChg>
        <pc:picChg chg="add del mod ord">
          <ac:chgData name="praveen sanga" userId="0365e5d545740677" providerId="LiveId" clId="{6FA72EBD-2881-4B3B-BA9C-60CFA00893CB}" dt="2024-01-31T03:38:41.507" v="762"/>
          <ac:picMkLst>
            <pc:docMk/>
            <pc:sldMk cId="1669966006" sldId="267"/>
            <ac:picMk id="41" creationId="{3881622B-6858-1AB1-27B1-02F33F4C8516}"/>
          </ac:picMkLst>
        </pc:picChg>
        <pc:picChg chg="add del mod">
          <ac:chgData name="praveen sanga" userId="0365e5d545740677" providerId="LiveId" clId="{6FA72EBD-2881-4B3B-BA9C-60CFA00893CB}" dt="2024-01-31T03:38:46.943" v="764"/>
          <ac:picMkLst>
            <pc:docMk/>
            <pc:sldMk cId="1669966006" sldId="267"/>
            <ac:picMk id="42" creationId="{705A443E-5D2D-B10E-BB06-35DEC718FE76}"/>
          </ac:picMkLst>
        </pc:picChg>
        <pc:picChg chg="add del mod ord">
          <ac:chgData name="praveen sanga" userId="0365e5d545740677" providerId="LiveId" clId="{6FA72EBD-2881-4B3B-BA9C-60CFA00893CB}" dt="2024-01-31T03:38:59.641" v="765"/>
          <ac:picMkLst>
            <pc:docMk/>
            <pc:sldMk cId="1669966006" sldId="267"/>
            <ac:picMk id="45" creationId="{819EC753-C3DE-73F8-803E-C20D6445707A}"/>
          </ac:picMkLst>
        </pc:picChg>
        <pc:picChg chg="add del mod">
          <ac:chgData name="praveen sanga" userId="0365e5d545740677" providerId="LiveId" clId="{6FA72EBD-2881-4B3B-BA9C-60CFA00893CB}" dt="2024-01-31T03:39:15.697" v="767"/>
          <ac:picMkLst>
            <pc:docMk/>
            <pc:sldMk cId="1669966006" sldId="267"/>
            <ac:picMk id="46" creationId="{E7F70702-496F-2ED6-76D8-84AA2206D67B}"/>
          </ac:picMkLst>
        </pc:picChg>
        <pc:picChg chg="add del mod ord">
          <ac:chgData name="praveen sanga" userId="0365e5d545740677" providerId="LiveId" clId="{6FA72EBD-2881-4B3B-BA9C-60CFA00893CB}" dt="2024-01-31T03:39:30.024" v="768"/>
          <ac:picMkLst>
            <pc:docMk/>
            <pc:sldMk cId="1669966006" sldId="267"/>
            <ac:picMk id="49" creationId="{A20D8E15-EAD9-B5FF-11C8-291E1B829933}"/>
          </ac:picMkLst>
        </pc:picChg>
        <pc:picChg chg="add del mod">
          <ac:chgData name="praveen sanga" userId="0365e5d545740677" providerId="LiveId" clId="{6FA72EBD-2881-4B3B-BA9C-60CFA00893CB}" dt="2024-01-31T03:39:35.083" v="770"/>
          <ac:picMkLst>
            <pc:docMk/>
            <pc:sldMk cId="1669966006" sldId="267"/>
            <ac:picMk id="50" creationId="{E7684D4E-ADB1-48B2-7815-068EC6D98062}"/>
          </ac:picMkLst>
        </pc:picChg>
        <pc:picChg chg="add del mod ord">
          <ac:chgData name="praveen sanga" userId="0365e5d545740677" providerId="LiveId" clId="{6FA72EBD-2881-4B3B-BA9C-60CFA00893CB}" dt="2024-01-31T03:41:19.709" v="771"/>
          <ac:picMkLst>
            <pc:docMk/>
            <pc:sldMk cId="1669966006" sldId="267"/>
            <ac:picMk id="53" creationId="{B4A0FD50-B56B-DC6A-004B-80B0134BC5E5}"/>
          </ac:picMkLst>
        </pc:picChg>
        <pc:picChg chg="add mod">
          <ac:chgData name="praveen sanga" userId="0365e5d545740677" providerId="LiveId" clId="{6FA72EBD-2881-4B3B-BA9C-60CFA00893CB}" dt="2024-01-31T03:41:19.709" v="771"/>
          <ac:picMkLst>
            <pc:docMk/>
            <pc:sldMk cId="1669966006" sldId="267"/>
            <ac:picMk id="54" creationId="{978B21CB-9FD3-9AC0-0C68-A6E2940EF4AA}"/>
          </ac:picMkLst>
        </pc:picChg>
      </pc:sldChg>
      <pc:sldChg chg="addSp delSp modSp del mod">
        <pc:chgData name="praveen sanga" userId="0365e5d545740677" providerId="LiveId" clId="{6FA72EBD-2881-4B3B-BA9C-60CFA00893CB}" dt="2024-01-31T00:59:41.352" v="536" actId="2696"/>
        <pc:sldMkLst>
          <pc:docMk/>
          <pc:sldMk cId="2453851658" sldId="267"/>
        </pc:sldMkLst>
        <pc:graphicFrameChg chg="add del mod">
          <ac:chgData name="praveen sanga" userId="0365e5d545740677" providerId="LiveId" clId="{6FA72EBD-2881-4B3B-BA9C-60CFA00893CB}" dt="2024-01-30T13:00:02.003" v="157" actId="14100"/>
          <ac:graphicFrameMkLst>
            <pc:docMk/>
            <pc:sldMk cId="2453851658" sldId="267"/>
            <ac:graphicFrameMk id="27" creationId="{0196DEE0-6E7B-BE88-630D-F9A0903A5D54}"/>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prave\OneDrive\Documents\Task%203_Final%20Content%20Data%20set(AutoRecover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365e5d545740677/Cleaned%20and%20Merg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365e5d545740677/Cleaned%20and%20Merg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365e5d545740677/Cleaned%20and%20Merge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set(AutoRecovered).csv]Task 3_Final Content Data set(A!PivotTable2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t>Monthly</a:t>
            </a:r>
            <a:r>
              <a:rPr lang="en-US" sz="2400" b="1" baseline="0" dirty="0"/>
              <a:t> uploaded Content </a:t>
            </a:r>
            <a:endParaRPr lang="en-AU" sz="24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3_Final Content Data set(A'!$B$52:$B$53</c:f>
              <c:strCache>
                <c:ptCount val="1"/>
                <c:pt idx="0">
                  <c:v>audio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3_Final Content Data set(A'!$A$54:$A$66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'Task 3_Final Content Data set(A'!$B$54:$B$66</c:f>
              <c:numCache>
                <c:formatCode>General</c:formatCode>
                <c:ptCount val="12"/>
                <c:pt idx="0">
                  <c:v>524</c:v>
                </c:pt>
                <c:pt idx="1">
                  <c:v>427</c:v>
                </c:pt>
                <c:pt idx="2">
                  <c:v>461</c:v>
                </c:pt>
                <c:pt idx="3">
                  <c:v>453</c:v>
                </c:pt>
                <c:pt idx="4">
                  <c:v>498</c:v>
                </c:pt>
                <c:pt idx="5">
                  <c:v>463</c:v>
                </c:pt>
                <c:pt idx="6">
                  <c:v>487</c:v>
                </c:pt>
                <c:pt idx="7">
                  <c:v>485</c:v>
                </c:pt>
                <c:pt idx="8">
                  <c:v>431</c:v>
                </c:pt>
                <c:pt idx="9">
                  <c:v>466</c:v>
                </c:pt>
                <c:pt idx="10">
                  <c:v>487</c:v>
                </c:pt>
                <c:pt idx="11">
                  <c:v>478</c:v>
                </c:pt>
              </c:numCache>
            </c:numRef>
          </c:val>
          <c:extLst>
            <c:ext xmlns:c16="http://schemas.microsoft.com/office/drawing/2014/chart" uri="{C3380CC4-5D6E-409C-BE32-E72D297353CC}">
              <c16:uniqueId val="{00000000-442D-435C-B532-17D62E996597}"/>
            </c:ext>
          </c:extLst>
        </c:ser>
        <c:ser>
          <c:idx val="1"/>
          <c:order val="1"/>
          <c:tx>
            <c:strRef>
              <c:f>'Task 3_Final Content Data set(A'!$C$52:$C$53</c:f>
              <c:strCache>
                <c:ptCount val="1"/>
                <c:pt idx="0">
                  <c:v>GIF</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3_Final Content Data set(A'!$A$54:$A$66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'Task 3_Final Content Data set(A'!$C$54:$C$66</c:f>
              <c:numCache>
                <c:formatCode>General</c:formatCode>
                <c:ptCount val="12"/>
                <c:pt idx="0">
                  <c:v>531</c:v>
                </c:pt>
                <c:pt idx="1">
                  <c:v>480</c:v>
                </c:pt>
                <c:pt idx="2">
                  <c:v>522</c:v>
                </c:pt>
                <c:pt idx="3">
                  <c:v>478</c:v>
                </c:pt>
                <c:pt idx="4">
                  <c:v>551</c:v>
                </c:pt>
                <c:pt idx="5">
                  <c:v>497</c:v>
                </c:pt>
                <c:pt idx="6">
                  <c:v>505</c:v>
                </c:pt>
                <c:pt idx="7">
                  <c:v>519</c:v>
                </c:pt>
                <c:pt idx="8">
                  <c:v>488</c:v>
                </c:pt>
                <c:pt idx="9">
                  <c:v>525</c:v>
                </c:pt>
                <c:pt idx="10">
                  <c:v>492</c:v>
                </c:pt>
                <c:pt idx="11">
                  <c:v>491</c:v>
                </c:pt>
              </c:numCache>
            </c:numRef>
          </c:val>
          <c:extLst>
            <c:ext xmlns:c16="http://schemas.microsoft.com/office/drawing/2014/chart" uri="{C3380CC4-5D6E-409C-BE32-E72D297353CC}">
              <c16:uniqueId val="{00000001-442D-435C-B532-17D62E996597}"/>
            </c:ext>
          </c:extLst>
        </c:ser>
        <c:ser>
          <c:idx val="2"/>
          <c:order val="2"/>
          <c:tx>
            <c:strRef>
              <c:f>'Task 3_Final Content Data set(A'!$D$52:$D$53</c:f>
              <c:strCache>
                <c:ptCount val="1"/>
                <c:pt idx="0">
                  <c:v>photo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3_Final Content Data set(A'!$A$54:$A$66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'Task 3_Final Content Data set(A'!$D$54:$D$66</c:f>
              <c:numCache>
                <c:formatCode>General</c:formatCode>
                <c:ptCount val="12"/>
                <c:pt idx="0">
                  <c:v>557</c:v>
                </c:pt>
                <c:pt idx="1">
                  <c:v>521</c:v>
                </c:pt>
                <c:pt idx="2">
                  <c:v>536</c:v>
                </c:pt>
                <c:pt idx="3">
                  <c:v>578</c:v>
                </c:pt>
                <c:pt idx="4">
                  <c:v>564</c:v>
                </c:pt>
                <c:pt idx="5">
                  <c:v>536</c:v>
                </c:pt>
                <c:pt idx="6">
                  <c:v>563</c:v>
                </c:pt>
                <c:pt idx="7">
                  <c:v>538</c:v>
                </c:pt>
                <c:pt idx="8">
                  <c:v>547</c:v>
                </c:pt>
                <c:pt idx="9">
                  <c:v>525</c:v>
                </c:pt>
                <c:pt idx="10">
                  <c:v>555</c:v>
                </c:pt>
                <c:pt idx="11">
                  <c:v>569</c:v>
                </c:pt>
              </c:numCache>
            </c:numRef>
          </c:val>
          <c:extLst>
            <c:ext xmlns:c16="http://schemas.microsoft.com/office/drawing/2014/chart" uri="{C3380CC4-5D6E-409C-BE32-E72D297353CC}">
              <c16:uniqueId val="{00000002-442D-435C-B532-17D62E996597}"/>
            </c:ext>
          </c:extLst>
        </c:ser>
        <c:ser>
          <c:idx val="3"/>
          <c:order val="3"/>
          <c:tx>
            <c:strRef>
              <c:f>'Task 3_Final Content Data set(A'!$E$52:$E$53</c:f>
              <c:strCache>
                <c:ptCount val="1"/>
                <c:pt idx="0">
                  <c:v>video</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3_Final Content Data set(A'!$A$54:$A$66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'Task 3_Final Content Data set(A'!$E$54:$E$66</c:f>
              <c:numCache>
                <c:formatCode>General</c:formatCode>
                <c:ptCount val="12"/>
                <c:pt idx="0">
                  <c:v>514</c:v>
                </c:pt>
                <c:pt idx="1">
                  <c:v>486</c:v>
                </c:pt>
                <c:pt idx="2">
                  <c:v>493</c:v>
                </c:pt>
                <c:pt idx="3">
                  <c:v>465</c:v>
                </c:pt>
                <c:pt idx="4">
                  <c:v>525</c:v>
                </c:pt>
                <c:pt idx="5">
                  <c:v>525</c:v>
                </c:pt>
                <c:pt idx="6">
                  <c:v>515</c:v>
                </c:pt>
                <c:pt idx="7">
                  <c:v>572</c:v>
                </c:pt>
                <c:pt idx="8">
                  <c:v>556</c:v>
                </c:pt>
                <c:pt idx="9">
                  <c:v>540</c:v>
                </c:pt>
                <c:pt idx="10">
                  <c:v>500</c:v>
                </c:pt>
                <c:pt idx="11">
                  <c:v>554</c:v>
                </c:pt>
              </c:numCache>
            </c:numRef>
          </c:val>
          <c:extLst>
            <c:ext xmlns:c16="http://schemas.microsoft.com/office/drawing/2014/chart" uri="{C3380CC4-5D6E-409C-BE32-E72D297353CC}">
              <c16:uniqueId val="{00000003-442D-435C-B532-17D62E996597}"/>
            </c:ext>
          </c:extLst>
        </c:ser>
        <c:dLbls>
          <c:dLblPos val="outEnd"/>
          <c:showLegendKey val="0"/>
          <c:showVal val="1"/>
          <c:showCatName val="0"/>
          <c:showSerName val="0"/>
          <c:showPercent val="0"/>
          <c:showBubbleSize val="0"/>
        </c:dLbls>
        <c:gapWidth val="219"/>
        <c:overlap val="-27"/>
        <c:axId val="772842176"/>
        <c:axId val="942941664"/>
      </c:barChart>
      <c:catAx>
        <c:axId val="77284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941664"/>
        <c:crosses val="autoZero"/>
        <c:auto val="1"/>
        <c:lblAlgn val="ctr"/>
        <c:lblOffset val="100"/>
        <c:noMultiLvlLbl val="0"/>
      </c:catAx>
      <c:valAx>
        <c:axId val="94294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28421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Performing Categories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1867877897372523"/>
          <c:y val="8.8457281157311496E-2"/>
          <c:w val="0.90903161536626098"/>
          <c:h val="0.75282063681028999"/>
        </c:manualLayout>
      </c:layout>
      <c:barChart>
        <c:barDir val="col"/>
        <c:grouping val="stacked"/>
        <c:varyColors val="0"/>
        <c:ser>
          <c:idx val="0"/>
          <c:order val="0"/>
          <c:tx>
            <c:strRef>
              <c:f>'[Cleaned and Merged.xlsx]Top Categories'!$B$1</c:f>
              <c:strCache>
                <c:ptCount val="1"/>
                <c:pt idx="0">
                  <c:v>Total_score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'[Cleaned and Merged.xlsx]Top Categories'!$A$2:$A$17</c:f>
              <c:strCache>
                <c:ptCount val="16"/>
                <c:pt idx="0">
                  <c:v>dogs</c:v>
                </c:pt>
                <c:pt idx="1">
                  <c:v>food</c:v>
                </c:pt>
                <c:pt idx="2">
                  <c:v>technology</c:v>
                </c:pt>
                <c:pt idx="3">
                  <c:v>cooking</c:v>
                </c:pt>
                <c:pt idx="4">
                  <c:v>veganism</c:v>
                </c:pt>
                <c:pt idx="5">
                  <c:v>culture</c:v>
                </c:pt>
                <c:pt idx="6">
                  <c:v>public speaking</c:v>
                </c:pt>
                <c:pt idx="7">
                  <c:v>education</c:v>
                </c:pt>
                <c:pt idx="8">
                  <c:v>tennis</c:v>
                </c:pt>
                <c:pt idx="9">
                  <c:v>travel</c:v>
                </c:pt>
                <c:pt idx="10">
                  <c:v>fitness</c:v>
                </c:pt>
                <c:pt idx="11">
                  <c:v>Animals</c:v>
                </c:pt>
                <c:pt idx="12">
                  <c:v>soccer</c:v>
                </c:pt>
                <c:pt idx="13">
                  <c:v>Studying</c:v>
                </c:pt>
                <c:pt idx="14">
                  <c:v>healthy eating</c:v>
                </c:pt>
                <c:pt idx="15">
                  <c:v>science</c:v>
                </c:pt>
              </c:strCache>
            </c:strRef>
          </c:cat>
          <c:val>
            <c:numRef>
              <c:f>'[Cleaned and Merged.xlsx]Top Categories'!$B$2:$B$17</c:f>
              <c:numCache>
                <c:formatCode>0.00</c:formatCode>
                <c:ptCount val="16"/>
                <c:pt idx="0">
                  <c:v>66944</c:v>
                </c:pt>
                <c:pt idx="1">
                  <c:v>64837</c:v>
                </c:pt>
                <c:pt idx="2">
                  <c:v>62501</c:v>
                </c:pt>
                <c:pt idx="3">
                  <c:v>61895</c:v>
                </c:pt>
                <c:pt idx="4">
                  <c:v>61662</c:v>
                </c:pt>
                <c:pt idx="5">
                  <c:v>61151</c:v>
                </c:pt>
                <c:pt idx="6">
                  <c:v>58531</c:v>
                </c:pt>
                <c:pt idx="7">
                  <c:v>57590</c:v>
                </c:pt>
                <c:pt idx="8">
                  <c:v>53052</c:v>
                </c:pt>
                <c:pt idx="9">
                  <c:v>51665</c:v>
                </c:pt>
                <c:pt idx="10">
                  <c:v>51223</c:v>
                </c:pt>
                <c:pt idx="11">
                  <c:v>48180</c:v>
                </c:pt>
                <c:pt idx="12">
                  <c:v>46795</c:v>
                </c:pt>
                <c:pt idx="13">
                  <c:v>46661</c:v>
                </c:pt>
                <c:pt idx="14">
                  <c:v>45125</c:v>
                </c:pt>
                <c:pt idx="15">
                  <c:v>43922</c:v>
                </c:pt>
              </c:numCache>
            </c:numRef>
          </c:val>
          <c:extLst>
            <c:ext xmlns:c16="http://schemas.microsoft.com/office/drawing/2014/chart" uri="{C3380CC4-5D6E-409C-BE32-E72D297353CC}">
              <c16:uniqueId val="{00000000-A1FA-4B48-85DB-0F2066EEE327}"/>
            </c:ext>
          </c:extLst>
        </c:ser>
        <c:dLbls>
          <c:showLegendKey val="0"/>
          <c:showVal val="0"/>
          <c:showCatName val="0"/>
          <c:showSerName val="0"/>
          <c:showPercent val="0"/>
          <c:showBubbleSize val="0"/>
        </c:dLbls>
        <c:gapWidth val="150"/>
        <c:overlap val="100"/>
        <c:axId val="677045472"/>
        <c:axId val="645730848"/>
      </c:barChart>
      <c:catAx>
        <c:axId val="6770454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5730848"/>
        <c:crosses val="autoZero"/>
        <c:auto val="1"/>
        <c:lblAlgn val="ctr"/>
        <c:lblOffset val="100"/>
        <c:noMultiLvlLbl val="0"/>
      </c:catAx>
      <c:valAx>
        <c:axId val="645730848"/>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704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Performing Categories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1867877897372523"/>
          <c:y val="8.8457281157311496E-2"/>
          <c:w val="0.90903161536626098"/>
          <c:h val="0.75282063681028999"/>
        </c:manualLayout>
      </c:layout>
      <c:barChart>
        <c:barDir val="col"/>
        <c:grouping val="stacked"/>
        <c:varyColors val="0"/>
        <c:ser>
          <c:idx val="0"/>
          <c:order val="0"/>
          <c:tx>
            <c:strRef>
              <c:f>'[Cleaned and Merged.xlsx]Top Categories'!$B$1</c:f>
              <c:strCache>
                <c:ptCount val="1"/>
                <c:pt idx="0">
                  <c:v>Total_score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'[Cleaned and Merged.xlsx]Top Categories'!$A$2:$A$17</c:f>
              <c:strCache>
                <c:ptCount val="16"/>
                <c:pt idx="0">
                  <c:v>dogs</c:v>
                </c:pt>
                <c:pt idx="1">
                  <c:v>food</c:v>
                </c:pt>
                <c:pt idx="2">
                  <c:v>technology</c:v>
                </c:pt>
                <c:pt idx="3">
                  <c:v>cooking</c:v>
                </c:pt>
                <c:pt idx="4">
                  <c:v>veganism</c:v>
                </c:pt>
                <c:pt idx="5">
                  <c:v>culture</c:v>
                </c:pt>
                <c:pt idx="6">
                  <c:v>public speaking</c:v>
                </c:pt>
                <c:pt idx="7">
                  <c:v>education</c:v>
                </c:pt>
                <c:pt idx="8">
                  <c:v>tennis</c:v>
                </c:pt>
                <c:pt idx="9">
                  <c:v>travel</c:v>
                </c:pt>
                <c:pt idx="10">
                  <c:v>fitness</c:v>
                </c:pt>
                <c:pt idx="11">
                  <c:v>Animals</c:v>
                </c:pt>
                <c:pt idx="12">
                  <c:v>soccer</c:v>
                </c:pt>
                <c:pt idx="13">
                  <c:v>Studying</c:v>
                </c:pt>
                <c:pt idx="14">
                  <c:v>healthy eating</c:v>
                </c:pt>
                <c:pt idx="15">
                  <c:v>science</c:v>
                </c:pt>
              </c:strCache>
            </c:strRef>
          </c:cat>
          <c:val>
            <c:numRef>
              <c:f>'[Cleaned and Merged.xlsx]Top Categories'!$B$2:$B$17</c:f>
              <c:numCache>
                <c:formatCode>0.00</c:formatCode>
                <c:ptCount val="16"/>
                <c:pt idx="0">
                  <c:v>66944</c:v>
                </c:pt>
                <c:pt idx="1">
                  <c:v>64837</c:v>
                </c:pt>
                <c:pt idx="2">
                  <c:v>62501</c:v>
                </c:pt>
                <c:pt idx="3">
                  <c:v>61895</c:v>
                </c:pt>
                <c:pt idx="4">
                  <c:v>61662</c:v>
                </c:pt>
                <c:pt idx="5">
                  <c:v>61151</c:v>
                </c:pt>
                <c:pt idx="6">
                  <c:v>58531</c:v>
                </c:pt>
                <c:pt idx="7">
                  <c:v>57590</c:v>
                </c:pt>
                <c:pt idx="8">
                  <c:v>53052</c:v>
                </c:pt>
                <c:pt idx="9">
                  <c:v>51665</c:v>
                </c:pt>
                <c:pt idx="10">
                  <c:v>51223</c:v>
                </c:pt>
                <c:pt idx="11">
                  <c:v>48180</c:v>
                </c:pt>
                <c:pt idx="12">
                  <c:v>46795</c:v>
                </c:pt>
                <c:pt idx="13">
                  <c:v>46661</c:v>
                </c:pt>
                <c:pt idx="14">
                  <c:v>45125</c:v>
                </c:pt>
                <c:pt idx="15">
                  <c:v>43922</c:v>
                </c:pt>
              </c:numCache>
            </c:numRef>
          </c:val>
          <c:extLst>
            <c:ext xmlns:c16="http://schemas.microsoft.com/office/drawing/2014/chart" uri="{C3380CC4-5D6E-409C-BE32-E72D297353CC}">
              <c16:uniqueId val="{00000000-A14B-4FD0-A83E-DF4DA8681C4A}"/>
            </c:ext>
          </c:extLst>
        </c:ser>
        <c:dLbls>
          <c:showLegendKey val="0"/>
          <c:showVal val="0"/>
          <c:showCatName val="0"/>
          <c:showSerName val="0"/>
          <c:showPercent val="0"/>
          <c:showBubbleSize val="0"/>
        </c:dLbls>
        <c:gapWidth val="150"/>
        <c:overlap val="100"/>
        <c:axId val="677045472"/>
        <c:axId val="645730848"/>
      </c:barChart>
      <c:catAx>
        <c:axId val="6770454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5730848"/>
        <c:crosses val="autoZero"/>
        <c:auto val="1"/>
        <c:lblAlgn val="ctr"/>
        <c:lblOffset val="100"/>
        <c:noMultiLvlLbl val="0"/>
      </c:catAx>
      <c:valAx>
        <c:axId val="645730848"/>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7045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2060"/>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Top 5 Performing Categories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'[Cleaned and Merged.xlsx]Top 5 Performing Categories'!$B$1</c:f>
              <c:strCache>
                <c:ptCount val="1"/>
                <c:pt idx="0">
                  <c:v>Total_score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FDE-43F5-A171-0BEA9823D87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FDE-43F5-A171-0BEA9823D87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FDE-43F5-A171-0BEA9823D878}"/>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FDE-43F5-A171-0BEA9823D878}"/>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1FDE-43F5-A171-0BEA9823D87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'[Cleaned and Merged.xlsx]Top 5 Performing Categories'!$A$2:$A$6</c:f>
              <c:strCache>
                <c:ptCount val="5"/>
                <c:pt idx="0">
                  <c:v>dogs</c:v>
                </c:pt>
                <c:pt idx="1">
                  <c:v>food</c:v>
                </c:pt>
                <c:pt idx="2">
                  <c:v>technology</c:v>
                </c:pt>
                <c:pt idx="3">
                  <c:v>cooking</c:v>
                </c:pt>
                <c:pt idx="4">
                  <c:v>veganism</c:v>
                </c:pt>
              </c:strCache>
            </c:strRef>
          </c:cat>
          <c:val>
            <c:numRef>
              <c:f>'[Cleaned and Merged.xlsx]Top 5 Performing Categories'!$B$2:$B$6</c:f>
              <c:numCache>
                <c:formatCode>0.00</c:formatCode>
                <c:ptCount val="5"/>
                <c:pt idx="0">
                  <c:v>66944</c:v>
                </c:pt>
                <c:pt idx="1">
                  <c:v>64837</c:v>
                </c:pt>
                <c:pt idx="2">
                  <c:v>62501</c:v>
                </c:pt>
                <c:pt idx="3">
                  <c:v>61895</c:v>
                </c:pt>
                <c:pt idx="4">
                  <c:v>61662</c:v>
                </c:pt>
              </c:numCache>
            </c:numRef>
          </c:val>
          <c:extLst>
            <c:ext xmlns:c16="http://schemas.microsoft.com/office/drawing/2014/chart" uri="{C3380CC4-5D6E-409C-BE32-E72D297353CC}">
              <c16:uniqueId val="{0000000A-1FDE-43F5-A171-0BEA9823D87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915950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chart" Target="../charts/chart2.xml"/><Relationship Id="rId4" Type="http://schemas.openxmlformats.org/officeDocument/2006/relationships/notesSlide" Target="../notesSlides/notesSlide7.xml"/><Relationship Id="rId9"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chart" Target="../charts/chart3.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AU"/>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311321"/>
          </a:xfrm>
          <a:prstGeom prst="rect">
            <a:avLst/>
          </a:prstGeom>
        </p:spPr>
        <p:txBody>
          <a:bodyPr lIns="0" tIns="0" rIns="0" bIns="0" rtlCol="0" anchor="t">
            <a:spAutoFit/>
          </a:bodyPr>
          <a:lstStyle/>
          <a:p>
            <a:pPr algn="ctr">
              <a:lnSpc>
                <a:spcPts val="11059"/>
              </a:lnSpc>
            </a:pPr>
            <a:r>
              <a:rPr lang="en-US" sz="7200" u="sng" spc="-105" dirty="0">
                <a:solidFill>
                  <a:srgbClr val="FFFFFF"/>
                </a:solidFill>
                <a:latin typeface="+mj-lt"/>
              </a:rPr>
              <a:t>Buzz Metrics:</a:t>
            </a:r>
          </a:p>
        </p:txBody>
      </p:sp>
      <p:sp>
        <p:nvSpPr>
          <p:cNvPr id="26" name="TextBox 25">
            <a:extLst>
              <a:ext uri="{FF2B5EF4-FFF2-40B4-BE49-F238E27FC236}">
                <a16:creationId xmlns:a16="http://schemas.microsoft.com/office/drawing/2014/main" id="{8252CD86-BFD8-6CC2-D25D-9FC46AA17CF1}"/>
              </a:ext>
            </a:extLst>
          </p:cNvPr>
          <p:cNvSpPr txBox="1"/>
          <p:nvPr/>
        </p:nvSpPr>
        <p:spPr>
          <a:xfrm>
            <a:off x="5397758" y="4601633"/>
            <a:ext cx="3070973" cy="461665"/>
          </a:xfrm>
          <a:prstGeom prst="rect">
            <a:avLst/>
          </a:prstGeom>
          <a:noFill/>
        </p:spPr>
        <p:txBody>
          <a:bodyPr wrap="square" rtlCol="0">
            <a:spAutoFit/>
          </a:bodyPr>
          <a:lstStyle/>
          <a:p>
            <a:r>
              <a:rPr lang="en-US" sz="2400" dirty="0">
                <a:solidFill>
                  <a:schemeClr val="bg1"/>
                </a:solidFill>
              </a:rPr>
              <a:t>Insights to IPO Triumph</a:t>
            </a:r>
            <a:endParaRPr lang="en-AU" sz="2400" dirty="0">
              <a:solidFill>
                <a:schemeClr val="bg1"/>
              </a:solidFill>
            </a:endParaRPr>
          </a:p>
        </p:txBody>
      </p:sp>
      <p:pic>
        <p:nvPicPr>
          <p:cNvPr id="57" name="Audio 56">
            <a:hlinkClick r:id="" action="ppaction://media"/>
            <a:extLst>
              <a:ext uri="{FF2B5EF4-FFF2-40B4-BE49-F238E27FC236}">
                <a16:creationId xmlns:a16="http://schemas.microsoft.com/office/drawing/2014/main" id="{6E36CB00-8521-28CF-BCF2-506404C6108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082"/>
    </mc:Choice>
    <mc:Fallback>
      <p:transition spd="slow" advTm="18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6611070"/>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8" name="Rectangle 5">
            <a:extLst>
              <a:ext uri="{FF2B5EF4-FFF2-40B4-BE49-F238E27FC236}">
                <a16:creationId xmlns:a16="http://schemas.microsoft.com/office/drawing/2014/main" id="{CD209534-B154-214D-8305-A2660936CB4E}"/>
              </a:ext>
            </a:extLst>
          </p:cNvPr>
          <p:cNvSpPr>
            <a:spLocks noChangeArrowheads="1"/>
          </p:cNvSpPr>
          <p:nvPr/>
        </p:nvSpPr>
        <p:spPr bwMode="auto">
          <a:xfrm>
            <a:off x="10972800" y="1224499"/>
            <a:ext cx="7315200" cy="852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The dataset reveals a diverse spectrum of interests, with Dogs leading in popularity, followed closely by Food and Technology. Cooking, as a distinct category, caters to an audience dedicated to refining culinary skills. Veganism, while niche, reflects a growing fascination with plant-based living and ethical choices. This comprehensive analysis underscores the dynamic engagement of the audience across varied topics. Understanding the nuances of these top-performing categories can guide tailored content creation and marketing strategies for effective audience connection. The data highlights a landscape where people actively seek information and community engagement in areas ranging from companionship with dogs to culinary arts, technological advancements, and ethical lifestyle choices.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9BCF26FE-541A-D626-9A4B-F02921ECD744}"/>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rgbClr val="000000"/>
                </a:solidFill>
                <a:effectLst/>
                <a:latin typeface="Söhne"/>
              </a:rPr>
            </a:br>
            <a:endParaRPr kumimoji="0" lang="en-US" altLang="en-US" sz="1600" b="0" i="0" u="none" strike="noStrike" cap="none" normalizeH="0" baseline="0">
              <a:ln>
                <a:noFill/>
              </a:ln>
              <a:solidFill>
                <a:schemeClr val="tx1"/>
              </a:solidFill>
              <a:effectLst/>
              <a:latin typeface="Arial" panose="020B0604020202020204" pitchFamily="34" charset="0"/>
            </a:endParaRPr>
          </a:p>
        </p:txBody>
      </p:sp>
      <p:pic>
        <p:nvPicPr>
          <p:cNvPr id="32" name="Audio 31">
            <a:hlinkClick r:id="" action="ppaction://media"/>
            <a:extLst>
              <a:ext uri="{FF2B5EF4-FFF2-40B4-BE49-F238E27FC236}">
                <a16:creationId xmlns:a16="http://schemas.microsoft.com/office/drawing/2014/main" id="{0DD8889C-2BB5-5CCC-B6C3-964632FF7B6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314"/>
    </mc:Choice>
    <mc:Fallback>
      <p:transition spd="slow" advTm="26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AU"/>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34" name="Audio 33">
            <a:hlinkClick r:id="" action="ppaction://media"/>
            <a:extLst>
              <a:ext uri="{FF2B5EF4-FFF2-40B4-BE49-F238E27FC236}">
                <a16:creationId xmlns:a16="http://schemas.microsoft.com/office/drawing/2014/main" id="{322054A4-1E93-B277-FA17-A693443BD9D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888"/>
    </mc:Choice>
    <mc:Fallback>
      <p:transition spd="slow" advTm="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34" name="Audio 33">
            <a:hlinkClick r:id="" action="ppaction://media"/>
            <a:extLst>
              <a:ext uri="{FF2B5EF4-FFF2-40B4-BE49-F238E27FC236}">
                <a16:creationId xmlns:a16="http://schemas.microsoft.com/office/drawing/2014/main" id="{87D3FF19-3C3B-878E-AC76-FAFE299F28E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408"/>
    </mc:Choice>
    <mc:Fallback>
      <p:transition spd="slow" advTm="24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8631339" y="2005583"/>
            <a:ext cx="8059579" cy="6275832"/>
          </a:xfrm>
          <a:prstGeom prst="rect">
            <a:avLst/>
          </a:prstGeom>
          <a:solidFill>
            <a:schemeClr val="bg1"/>
          </a:solidFill>
        </p:spPr>
        <p:txBody>
          <a:bodyPr/>
          <a:lstStyle/>
          <a:p>
            <a:r>
              <a:rPr lang="en-US" sz="2800" dirty="0"/>
              <a:t>"Social Buzz Advisory“</a:t>
            </a:r>
          </a:p>
          <a:p>
            <a:r>
              <a:rPr lang="en-US" sz="2800" dirty="0"/>
              <a:t>Social Buzz, a social media powerhouse with 500 million monthly users, seeks external expertise for their impending IPO and scaling challenges. Our 3-month engagement includes auditing their big data practices, offering IPO recommendations, and analyzing top content categories. Tasks range from data extraction to data visualization. Our goal is to showcase our capability in guiding Social Buzz through a seamless IPO while optimizing their data management and technological infrastructure.</a:t>
            </a:r>
            <a:endParaRPr lang="en-AU" sz="2800"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52" name="Audio 51">
            <a:hlinkClick r:id="" action="ppaction://media"/>
            <a:extLst>
              <a:ext uri="{FF2B5EF4-FFF2-40B4-BE49-F238E27FC236}">
                <a16:creationId xmlns:a16="http://schemas.microsoft.com/office/drawing/2014/main" id="{69A5AAF9-4BE8-1AEC-96A5-9F1B692CEEC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923"/>
    </mc:Choice>
    <mc:Fallback>
      <p:transition spd="slow" advTm="43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r>
              <a:rPr lang="en-US" dirty="0"/>
              <a:t>o</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EA8D0EE9-FB61-2727-8013-7DC4C941152F}"/>
              </a:ext>
            </a:extLst>
          </p:cNvPr>
          <p:cNvSpPr txBox="1"/>
          <p:nvPr/>
        </p:nvSpPr>
        <p:spPr>
          <a:xfrm>
            <a:off x="3581400" y="5325260"/>
            <a:ext cx="4114800" cy="4431983"/>
          </a:xfrm>
          <a:prstGeom prst="rect">
            <a:avLst/>
          </a:prstGeom>
          <a:noFill/>
        </p:spPr>
        <p:txBody>
          <a:bodyPr wrap="square" rtlCol="0">
            <a:spAutoFit/>
          </a:bodyPr>
          <a:lstStyle/>
          <a:p>
            <a:r>
              <a:rPr lang="en-US" sz="2800" b="1" dirty="0">
                <a:solidFill>
                  <a:schemeClr val="bg2"/>
                </a:solidFill>
              </a:rPr>
              <a:t>Over </a:t>
            </a:r>
            <a:r>
              <a:rPr lang="en-US" sz="2800" b="1" u="sng" dirty="0">
                <a:solidFill>
                  <a:schemeClr val="bg2"/>
                </a:solidFill>
              </a:rPr>
              <a:t>100000</a:t>
            </a:r>
            <a:r>
              <a:rPr lang="en-US" sz="2800" b="1" dirty="0">
                <a:solidFill>
                  <a:schemeClr val="bg2"/>
                </a:solidFill>
              </a:rPr>
              <a:t> Posts per day </a:t>
            </a:r>
          </a:p>
          <a:p>
            <a:endParaRPr lang="en-US" dirty="0">
              <a:solidFill>
                <a:schemeClr val="bg2"/>
              </a:solidFill>
            </a:endParaRPr>
          </a:p>
          <a:p>
            <a:r>
              <a:rPr lang="en-US" sz="2800" b="1" dirty="0">
                <a:solidFill>
                  <a:schemeClr val="bg2"/>
                </a:solidFill>
              </a:rPr>
              <a:t>36,500,000 pieces of content  per year</a:t>
            </a:r>
          </a:p>
          <a:p>
            <a:endParaRPr lang="en-US" dirty="0">
              <a:solidFill>
                <a:schemeClr val="bg2"/>
              </a:solidFill>
            </a:endParaRPr>
          </a:p>
          <a:p>
            <a:r>
              <a:rPr lang="en-US" sz="2400" b="1" dirty="0">
                <a:solidFill>
                  <a:schemeClr val="bg2"/>
                </a:solidFill>
              </a:rPr>
              <a:t>Unstructured Data </a:t>
            </a:r>
          </a:p>
          <a:p>
            <a:endParaRPr lang="en-US" dirty="0">
              <a:solidFill>
                <a:schemeClr val="bg2"/>
              </a:solidFill>
            </a:endParaRPr>
          </a:p>
          <a:p>
            <a:r>
              <a:rPr lang="en-US" sz="2400" b="1" dirty="0">
                <a:solidFill>
                  <a:schemeClr val="bg2"/>
                </a:solidFill>
              </a:rPr>
              <a:t>Scaling complexities</a:t>
            </a:r>
          </a:p>
          <a:p>
            <a:endParaRPr lang="en-US" sz="2400" b="1" dirty="0">
              <a:solidFill>
                <a:schemeClr val="bg2"/>
              </a:solidFill>
            </a:endParaRPr>
          </a:p>
          <a:p>
            <a:r>
              <a:rPr lang="en-US" sz="2400" b="1" dirty="0">
                <a:solidFill>
                  <a:schemeClr val="bg2"/>
                </a:solidFill>
              </a:rPr>
              <a:t>Analysis to find Social Buzz’s Top 5 Performing  categories of content </a:t>
            </a:r>
          </a:p>
        </p:txBody>
      </p:sp>
      <p:pic>
        <p:nvPicPr>
          <p:cNvPr id="111" name="Audio 110">
            <a:hlinkClick r:id="" action="ppaction://media"/>
            <a:extLst>
              <a:ext uri="{FF2B5EF4-FFF2-40B4-BE49-F238E27FC236}">
                <a16:creationId xmlns:a16="http://schemas.microsoft.com/office/drawing/2014/main" id="{E9B841E1-1ECC-A176-AB34-C5BFF861CCF2}"/>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981"/>
    </mc:Choice>
    <mc:Fallback>
      <p:transition spd="slow" advTm="37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AU"/>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AU"/>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txBody>
            <a:bodyPr/>
            <a:lstStyle/>
            <a:p>
              <a:endParaRPr lang="en-AU"/>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AU"/>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AU"/>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F5B070EF-37F6-3CC3-D4A2-382122E135AF}"/>
              </a:ext>
            </a:extLst>
          </p:cNvPr>
          <p:cNvSpPr txBox="1"/>
          <p:nvPr/>
        </p:nvSpPr>
        <p:spPr>
          <a:xfrm>
            <a:off x="13981007" y="8138306"/>
            <a:ext cx="3810000" cy="954107"/>
          </a:xfrm>
          <a:prstGeom prst="rect">
            <a:avLst/>
          </a:prstGeom>
          <a:noFill/>
        </p:spPr>
        <p:txBody>
          <a:bodyPr wrap="square" rtlCol="0">
            <a:spAutoFit/>
          </a:bodyPr>
          <a:lstStyle/>
          <a:p>
            <a:r>
              <a:rPr lang="en-US" sz="2800" dirty="0"/>
              <a:t>Andrew Flemming</a:t>
            </a:r>
          </a:p>
          <a:p>
            <a:r>
              <a:rPr lang="en-US" sz="2800" b="1" dirty="0"/>
              <a:t>Chief Technical Architect</a:t>
            </a:r>
            <a:endParaRPr lang="en-AU" sz="2800" b="1" dirty="0"/>
          </a:p>
        </p:txBody>
      </p:sp>
      <p:sp>
        <p:nvSpPr>
          <p:cNvPr id="33" name="TextBox 32">
            <a:extLst>
              <a:ext uri="{FF2B5EF4-FFF2-40B4-BE49-F238E27FC236}">
                <a16:creationId xmlns:a16="http://schemas.microsoft.com/office/drawing/2014/main" id="{079E4900-AA73-A020-66C8-2CD4885EB6AE}"/>
              </a:ext>
            </a:extLst>
          </p:cNvPr>
          <p:cNvSpPr txBox="1"/>
          <p:nvPr/>
        </p:nvSpPr>
        <p:spPr>
          <a:xfrm>
            <a:off x="14218846" y="2179020"/>
            <a:ext cx="3334322" cy="954107"/>
          </a:xfrm>
          <a:prstGeom prst="rect">
            <a:avLst/>
          </a:prstGeom>
          <a:noFill/>
        </p:spPr>
        <p:txBody>
          <a:bodyPr wrap="square" rtlCol="0">
            <a:spAutoFit/>
          </a:bodyPr>
          <a:lstStyle/>
          <a:p>
            <a:r>
              <a:rPr lang="en-US" sz="2800" dirty="0"/>
              <a:t>Praveen Sanga</a:t>
            </a:r>
          </a:p>
          <a:p>
            <a:r>
              <a:rPr lang="en-US" sz="2800" b="1" dirty="0"/>
              <a:t>Data Analyst</a:t>
            </a:r>
            <a:endParaRPr lang="en-AU" sz="2800" b="1" dirty="0"/>
          </a:p>
        </p:txBody>
      </p:sp>
      <p:sp>
        <p:nvSpPr>
          <p:cNvPr id="34" name="TextBox 33">
            <a:extLst>
              <a:ext uri="{FF2B5EF4-FFF2-40B4-BE49-F238E27FC236}">
                <a16:creationId xmlns:a16="http://schemas.microsoft.com/office/drawing/2014/main" id="{53011AC4-62F9-0C99-4CAB-083921304139}"/>
              </a:ext>
            </a:extLst>
          </p:cNvPr>
          <p:cNvSpPr txBox="1"/>
          <p:nvPr/>
        </p:nvSpPr>
        <p:spPr>
          <a:xfrm>
            <a:off x="14378000" y="4961740"/>
            <a:ext cx="3541607" cy="830997"/>
          </a:xfrm>
          <a:prstGeom prst="rect">
            <a:avLst/>
          </a:prstGeom>
          <a:noFill/>
        </p:spPr>
        <p:txBody>
          <a:bodyPr wrap="square" rtlCol="0">
            <a:spAutoFit/>
          </a:bodyPr>
          <a:lstStyle/>
          <a:p>
            <a:r>
              <a:rPr lang="en-US" sz="2400" dirty="0"/>
              <a:t>Marcus </a:t>
            </a:r>
            <a:r>
              <a:rPr lang="en-US" sz="2400" dirty="0" err="1"/>
              <a:t>Rompton</a:t>
            </a:r>
            <a:endParaRPr lang="en-US" sz="2400" dirty="0"/>
          </a:p>
          <a:p>
            <a:r>
              <a:rPr lang="en-US" sz="2400" b="1" dirty="0"/>
              <a:t>Senior Principle</a:t>
            </a:r>
            <a:endParaRPr lang="en-AU" sz="2400" b="1" dirty="0"/>
          </a:p>
        </p:txBody>
      </p:sp>
      <p:pic>
        <p:nvPicPr>
          <p:cNvPr id="63" name="Audio 62">
            <a:hlinkClick r:id="" action="ppaction://media"/>
            <a:extLst>
              <a:ext uri="{FF2B5EF4-FFF2-40B4-BE49-F238E27FC236}">
                <a16:creationId xmlns:a16="http://schemas.microsoft.com/office/drawing/2014/main" id="{F7CE9255-8FA0-5516-DD32-728DF4F1078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723"/>
    </mc:Choice>
    <mc:Fallback>
      <p:transition spd="slow" advTm="45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2061956"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5" y="1444692"/>
            <a:ext cx="6362860" cy="923330"/>
          </a:xfrm>
          <a:prstGeom prst="rect">
            <a:avLst/>
          </a:prstGeom>
        </p:spPr>
        <p:txBody>
          <a:bodyPr wrap="square" lIns="0" tIns="0" rIns="0" bIns="0" rtlCol="0" anchor="t">
            <a:spAutoFit/>
          </a:bodyPr>
          <a:lstStyle/>
          <a:p>
            <a:pPr algn="ctr">
              <a:lnSpc>
                <a:spcPts val="7192"/>
              </a:lnSpc>
            </a:pPr>
            <a:r>
              <a:rPr lang="en-US" sz="7192" spc="-640" dirty="0">
                <a:solidFill>
                  <a:srgbClr val="FFFFFF"/>
                </a:solidFill>
                <a:latin typeface="Clear Sans Regular Bold"/>
              </a:rPr>
              <a:t>1             </a:t>
            </a:r>
            <a:r>
              <a:rPr lang="en-US" sz="3600" spc="100" dirty="0">
                <a:solidFill>
                  <a:srgbClr val="FFFFFF"/>
                </a:solidFill>
              </a:rPr>
              <a:t>Data understanding</a:t>
            </a:r>
          </a:p>
        </p:txBody>
      </p:sp>
      <p:sp>
        <p:nvSpPr>
          <p:cNvPr id="35" name="TextBox 35"/>
          <p:cNvSpPr txBox="1"/>
          <p:nvPr/>
        </p:nvSpPr>
        <p:spPr>
          <a:xfrm>
            <a:off x="4534646" y="2984043"/>
            <a:ext cx="5953184" cy="931986"/>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a:t>
            </a:r>
            <a:r>
              <a:rPr lang="en-US" sz="4000" spc="100" dirty="0">
                <a:solidFill>
                  <a:srgbClr val="FFFFFF"/>
                </a:solidFill>
              </a:rPr>
              <a:t>Data</a:t>
            </a:r>
            <a:r>
              <a:rPr lang="en-US" sz="4000" spc="-640" dirty="0">
                <a:solidFill>
                  <a:srgbClr val="FFFFFF"/>
                </a:solidFill>
              </a:rPr>
              <a:t> </a:t>
            </a:r>
            <a:r>
              <a:rPr lang="en-US" sz="3600" spc="100" dirty="0">
                <a:solidFill>
                  <a:srgbClr val="FFFFFF"/>
                </a:solidFill>
              </a:rPr>
              <a:t>Cleaning</a:t>
            </a:r>
            <a:r>
              <a:rPr lang="en-US" sz="4000" spc="-640" dirty="0">
                <a:solidFill>
                  <a:srgbClr val="FFFFFF"/>
                </a:solidFill>
              </a:rPr>
              <a:t>           </a:t>
            </a:r>
          </a:p>
        </p:txBody>
      </p:sp>
      <p:sp>
        <p:nvSpPr>
          <p:cNvPr id="36" name="TextBox 36"/>
          <p:cNvSpPr txBox="1"/>
          <p:nvPr/>
        </p:nvSpPr>
        <p:spPr>
          <a:xfrm>
            <a:off x="10108223" y="7828620"/>
            <a:ext cx="4409110"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a:t>
            </a:r>
            <a:r>
              <a:rPr lang="en-US" sz="3600" spc="100" dirty="0">
                <a:solidFill>
                  <a:srgbClr val="FFFFFF"/>
                </a:solidFill>
              </a:rPr>
              <a:t>Uncover Insights</a:t>
            </a:r>
          </a:p>
        </p:txBody>
      </p:sp>
      <p:sp>
        <p:nvSpPr>
          <p:cNvPr id="37" name="TextBox 37"/>
          <p:cNvSpPr txBox="1"/>
          <p:nvPr/>
        </p:nvSpPr>
        <p:spPr>
          <a:xfrm>
            <a:off x="8193880" y="6204766"/>
            <a:ext cx="5293520"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a:t>
            </a:r>
            <a:r>
              <a:rPr lang="en-US" sz="3600" spc="100" dirty="0">
                <a:solidFill>
                  <a:srgbClr val="FFFFFF"/>
                </a:solidFill>
              </a:rPr>
              <a:t>Data </a:t>
            </a:r>
            <a:r>
              <a:rPr lang="en-US" sz="3600" spc="100" dirty="0" err="1">
                <a:solidFill>
                  <a:srgbClr val="FFFFFF"/>
                </a:solidFill>
              </a:rPr>
              <a:t>visulaization</a:t>
            </a:r>
            <a:endParaRPr lang="en-US" sz="3600" spc="100" dirty="0">
              <a:solidFill>
                <a:srgbClr val="FFFFFF"/>
              </a:solidFill>
            </a:endParaRPr>
          </a:p>
        </p:txBody>
      </p:sp>
      <p:sp>
        <p:nvSpPr>
          <p:cNvPr id="38" name="TextBox 38"/>
          <p:cNvSpPr txBox="1"/>
          <p:nvPr/>
        </p:nvSpPr>
        <p:spPr>
          <a:xfrm>
            <a:off x="6396750" y="4605252"/>
            <a:ext cx="5795250"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a:t>
            </a:r>
            <a:r>
              <a:rPr lang="en-US" sz="3600" spc="100" dirty="0">
                <a:solidFill>
                  <a:srgbClr val="FFFFFF"/>
                </a:solidFill>
              </a:rPr>
              <a:t>Data Modelling</a:t>
            </a:r>
          </a:p>
        </p:txBody>
      </p:sp>
      <p:pic>
        <p:nvPicPr>
          <p:cNvPr id="71" name="Audio 70">
            <a:hlinkClick r:id="" action="ppaction://media"/>
            <a:extLst>
              <a:ext uri="{FF2B5EF4-FFF2-40B4-BE49-F238E27FC236}">
                <a16:creationId xmlns:a16="http://schemas.microsoft.com/office/drawing/2014/main" id="{05A0BE5D-0776-95D2-1F45-F2A20F7DDF2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6936"/>
    </mc:Choice>
    <mc:Fallback>
      <p:transition spd="slow" advTm="106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797325" y="62024"/>
            <a:ext cx="5147717"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7" name="TextBox 16">
            <a:extLst>
              <a:ext uri="{FF2B5EF4-FFF2-40B4-BE49-F238E27FC236}">
                <a16:creationId xmlns:a16="http://schemas.microsoft.com/office/drawing/2014/main" id="{90A5687C-A37F-0BA1-182D-05AA365C16C1}"/>
              </a:ext>
            </a:extLst>
          </p:cNvPr>
          <p:cNvSpPr txBox="1"/>
          <p:nvPr/>
        </p:nvSpPr>
        <p:spPr>
          <a:xfrm>
            <a:off x="2380294" y="4854089"/>
            <a:ext cx="2719084" cy="1446550"/>
          </a:xfrm>
          <a:prstGeom prst="rect">
            <a:avLst/>
          </a:prstGeom>
          <a:noFill/>
        </p:spPr>
        <p:txBody>
          <a:bodyPr wrap="square" rtlCol="0">
            <a:spAutoFit/>
          </a:bodyPr>
          <a:lstStyle/>
          <a:p>
            <a:pPr algn="ctr"/>
            <a:r>
              <a:rPr lang="en-US" sz="2400" b="1" dirty="0">
                <a:solidFill>
                  <a:srgbClr val="A100FF"/>
                </a:solidFill>
              </a:rPr>
              <a:t>16</a:t>
            </a:r>
          </a:p>
          <a:p>
            <a:pPr algn="ctr"/>
            <a:r>
              <a:rPr lang="en-US" sz="3200" b="1" dirty="0"/>
              <a:t>Unique</a:t>
            </a:r>
          </a:p>
          <a:p>
            <a:pPr algn="ctr"/>
            <a:r>
              <a:rPr lang="en-US" sz="3200" b="1" dirty="0"/>
              <a:t>Categories</a:t>
            </a:r>
            <a:endParaRPr lang="en-AU" sz="3200" b="1" dirty="0"/>
          </a:p>
        </p:txBody>
      </p:sp>
      <p:sp>
        <p:nvSpPr>
          <p:cNvPr id="18" name="TextBox 17">
            <a:extLst>
              <a:ext uri="{FF2B5EF4-FFF2-40B4-BE49-F238E27FC236}">
                <a16:creationId xmlns:a16="http://schemas.microsoft.com/office/drawing/2014/main" id="{9A50C8FC-EC56-8B98-D01C-0DF5A8CB8AE9}"/>
              </a:ext>
            </a:extLst>
          </p:cNvPr>
          <p:cNvSpPr txBox="1"/>
          <p:nvPr/>
        </p:nvSpPr>
        <p:spPr>
          <a:xfrm>
            <a:off x="7025441" y="4788053"/>
            <a:ext cx="3218961" cy="1446550"/>
          </a:xfrm>
          <a:prstGeom prst="rect">
            <a:avLst/>
          </a:prstGeom>
          <a:noFill/>
        </p:spPr>
        <p:txBody>
          <a:bodyPr wrap="square" rtlCol="0">
            <a:spAutoFit/>
          </a:bodyPr>
          <a:lstStyle/>
          <a:p>
            <a:pPr algn="ctr"/>
            <a:r>
              <a:rPr lang="en-US" sz="2400" b="1" dirty="0">
                <a:solidFill>
                  <a:srgbClr val="A100FF"/>
                </a:solidFill>
              </a:rPr>
              <a:t>1897</a:t>
            </a:r>
          </a:p>
          <a:p>
            <a:pPr algn="ctr"/>
            <a:r>
              <a:rPr lang="en-US" sz="3200" b="1" dirty="0"/>
              <a:t>Reactions to animal posts</a:t>
            </a:r>
            <a:endParaRPr lang="en-AU" sz="3200" b="1" dirty="0"/>
          </a:p>
        </p:txBody>
      </p:sp>
      <p:sp>
        <p:nvSpPr>
          <p:cNvPr id="19" name="TextBox 18">
            <a:extLst>
              <a:ext uri="{FF2B5EF4-FFF2-40B4-BE49-F238E27FC236}">
                <a16:creationId xmlns:a16="http://schemas.microsoft.com/office/drawing/2014/main" id="{001E94F0-5491-77B7-F25B-A6AC556C3CFB}"/>
              </a:ext>
            </a:extLst>
          </p:cNvPr>
          <p:cNvSpPr txBox="1"/>
          <p:nvPr/>
        </p:nvSpPr>
        <p:spPr>
          <a:xfrm>
            <a:off x="12670342" y="4949507"/>
            <a:ext cx="3436079" cy="1631216"/>
          </a:xfrm>
          <a:prstGeom prst="rect">
            <a:avLst/>
          </a:prstGeom>
          <a:noFill/>
        </p:spPr>
        <p:txBody>
          <a:bodyPr wrap="square" rtlCol="0">
            <a:spAutoFit/>
          </a:bodyPr>
          <a:lstStyle/>
          <a:p>
            <a:pPr algn="ctr"/>
            <a:r>
              <a:rPr lang="en-US" sz="2800" b="1" dirty="0">
                <a:solidFill>
                  <a:srgbClr val="A100FF"/>
                </a:solidFill>
              </a:rPr>
              <a:t>April</a:t>
            </a:r>
            <a:endParaRPr lang="en-US" sz="2800" b="1" dirty="0"/>
          </a:p>
          <a:p>
            <a:pPr algn="ctr"/>
            <a:r>
              <a:rPr lang="en-US" sz="3600" b="1" dirty="0"/>
              <a:t>Month with most post</a:t>
            </a:r>
            <a:endParaRPr lang="en-AU" sz="3600" b="1" dirty="0"/>
          </a:p>
        </p:txBody>
      </p:sp>
      <p:graphicFrame>
        <p:nvGraphicFramePr>
          <p:cNvPr id="27" name="Chart 26">
            <a:extLst>
              <a:ext uri="{FF2B5EF4-FFF2-40B4-BE49-F238E27FC236}">
                <a16:creationId xmlns:a16="http://schemas.microsoft.com/office/drawing/2014/main" id="{0196DEE0-6E7B-BE88-630D-F9A0903A5D54}"/>
              </a:ext>
            </a:extLst>
          </p:cNvPr>
          <p:cNvGraphicFramePr>
            <a:graphicFrameLocks/>
          </p:cNvGraphicFramePr>
          <p:nvPr>
            <p:extLst>
              <p:ext uri="{D42A27DB-BD31-4B8C-83A1-F6EECF244321}">
                <p14:modId xmlns:p14="http://schemas.microsoft.com/office/powerpoint/2010/main" val="1991241289"/>
              </p:ext>
            </p:extLst>
          </p:nvPr>
        </p:nvGraphicFramePr>
        <p:xfrm>
          <a:off x="10972800" y="342900"/>
          <a:ext cx="6324599" cy="451118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 name="Chart 21">
            <a:extLst>
              <a:ext uri="{FF2B5EF4-FFF2-40B4-BE49-F238E27FC236}">
                <a16:creationId xmlns:a16="http://schemas.microsoft.com/office/drawing/2014/main" id="{72B372C7-E26C-0C30-A582-2BC29455FB4B}"/>
              </a:ext>
            </a:extLst>
          </p:cNvPr>
          <p:cNvGraphicFramePr>
            <a:graphicFrameLocks/>
          </p:cNvGraphicFramePr>
          <p:nvPr>
            <p:extLst>
              <p:ext uri="{D42A27DB-BD31-4B8C-83A1-F6EECF244321}">
                <p14:modId xmlns:p14="http://schemas.microsoft.com/office/powerpoint/2010/main" val="2778576432"/>
              </p:ext>
            </p:extLst>
          </p:nvPr>
        </p:nvGraphicFramePr>
        <p:xfrm>
          <a:off x="4419601" y="647700"/>
          <a:ext cx="5528716" cy="4026222"/>
        </p:xfrm>
        <a:graphic>
          <a:graphicData uri="http://schemas.openxmlformats.org/drawingml/2006/chart">
            <c:chart xmlns:c="http://schemas.openxmlformats.org/drawingml/2006/chart" xmlns:r="http://schemas.openxmlformats.org/officeDocument/2006/relationships" r:id="rId10"/>
          </a:graphicData>
        </a:graphic>
      </p:graphicFrame>
      <p:pic>
        <p:nvPicPr>
          <p:cNvPr id="52" name="Audio 51">
            <a:hlinkClick r:id="" action="ppaction://media"/>
            <a:extLst>
              <a:ext uri="{FF2B5EF4-FFF2-40B4-BE49-F238E27FC236}">
                <a16:creationId xmlns:a16="http://schemas.microsoft.com/office/drawing/2014/main" id="{4D6560D1-1123-77E4-9147-31317AEADC46}"/>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667"/>
    </mc:Choice>
    <mc:Fallback>
      <p:transition spd="slow" advTm="27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2619" y="9402372"/>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AU"/>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1A679A2E-77A9-A07A-BB8C-0BF72427F03C}"/>
              </a:ext>
            </a:extLst>
          </p:cNvPr>
          <p:cNvGraphicFramePr>
            <a:graphicFrameLocks/>
          </p:cNvGraphicFramePr>
          <p:nvPr>
            <p:extLst>
              <p:ext uri="{D42A27DB-BD31-4B8C-83A1-F6EECF244321}">
                <p14:modId xmlns:p14="http://schemas.microsoft.com/office/powerpoint/2010/main" val="627445177"/>
              </p:ext>
            </p:extLst>
          </p:nvPr>
        </p:nvGraphicFramePr>
        <p:xfrm>
          <a:off x="3005032" y="495300"/>
          <a:ext cx="12252538" cy="4419600"/>
        </p:xfrm>
        <a:graphic>
          <a:graphicData uri="http://schemas.openxmlformats.org/drawingml/2006/chart">
            <c:chart xmlns:c="http://schemas.openxmlformats.org/drawingml/2006/chart" xmlns:r="http://schemas.openxmlformats.org/officeDocument/2006/relationships" r:id="rId9"/>
          </a:graphicData>
        </a:graphic>
      </p:graphicFrame>
      <p:sp>
        <p:nvSpPr>
          <p:cNvPr id="30" name="TextBox 29">
            <a:extLst>
              <a:ext uri="{FF2B5EF4-FFF2-40B4-BE49-F238E27FC236}">
                <a16:creationId xmlns:a16="http://schemas.microsoft.com/office/drawing/2014/main" id="{E9B7BD77-D278-C795-AA42-9FBDF7AF546E}"/>
              </a:ext>
            </a:extLst>
          </p:cNvPr>
          <p:cNvSpPr txBox="1"/>
          <p:nvPr/>
        </p:nvSpPr>
        <p:spPr>
          <a:xfrm>
            <a:off x="2743362" y="5183904"/>
            <a:ext cx="8610439" cy="3108543"/>
          </a:xfrm>
          <a:prstGeom prst="rect">
            <a:avLst/>
          </a:prstGeom>
          <a:noFill/>
        </p:spPr>
        <p:txBody>
          <a:bodyPr wrap="square">
            <a:spAutoFit/>
          </a:bodyPr>
          <a:lstStyle/>
          <a:p>
            <a:r>
              <a:rPr lang="en-US" sz="2800" dirty="0">
                <a:solidFill>
                  <a:srgbClr val="374151"/>
                </a:solidFill>
              </a:rPr>
              <a:t>I</a:t>
            </a:r>
            <a:r>
              <a:rPr lang="en-US" sz="2800" b="0" i="0" dirty="0">
                <a:solidFill>
                  <a:srgbClr val="374151"/>
                </a:solidFill>
                <a:effectLst/>
              </a:rPr>
              <a:t>n summary, the data suggests a diverse range of interests with a strong emphasis on dogs, food, and technology. People also seem interested in self-improvement (public speaking, education) and maintaining a healthy lifestyle. Understanding these preferences can be valuable for content creation, marketing, or community building, depending on the context of the data</a:t>
            </a:r>
            <a:r>
              <a:rPr lang="en-US" sz="2800" b="0" i="0" dirty="0">
                <a:solidFill>
                  <a:srgbClr val="374151"/>
                </a:solidFill>
                <a:effectLst/>
                <a:latin typeface="Söhne"/>
              </a:rPr>
              <a:t>.</a:t>
            </a:r>
            <a:endParaRPr lang="en-AU" sz="2800" dirty="0"/>
          </a:p>
        </p:txBody>
      </p:sp>
      <p:pic>
        <p:nvPicPr>
          <p:cNvPr id="54" name="Audio 53">
            <a:hlinkClick r:id="" action="ppaction://media"/>
            <a:extLst>
              <a:ext uri="{FF2B5EF4-FFF2-40B4-BE49-F238E27FC236}">
                <a16:creationId xmlns:a16="http://schemas.microsoft.com/office/drawing/2014/main" id="{978B21CB-9FD3-9AC0-0C68-A6E2940EF4A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1669966006"/>
      </p:ext>
    </p:extLst>
  </p:cSld>
  <p:clrMapOvr>
    <a:masterClrMapping/>
  </p:clrMapOvr>
  <mc:AlternateContent xmlns:mc="http://schemas.openxmlformats.org/markup-compatibility/2006">
    <mc:Choice xmlns:p14="http://schemas.microsoft.com/office/powerpoint/2010/main" Requires="p14">
      <p:transition spd="slow" p14:dur="2000" advTm="24223"/>
    </mc:Choice>
    <mc:Fallback>
      <p:transition spd="slow" advTm="24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AU"/>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descr="Chart type: Pie. 'Total_score'&#10;&#10;Description automatically generated">
            <a:extLst>
              <a:ext uri="{FF2B5EF4-FFF2-40B4-BE49-F238E27FC236}">
                <a16:creationId xmlns:a16="http://schemas.microsoft.com/office/drawing/2014/main" id="{DB24A783-D100-75A5-48F4-D5EEC3BEBCE7}"/>
              </a:ext>
            </a:extLst>
          </p:cNvPr>
          <p:cNvGraphicFramePr>
            <a:graphicFrameLocks/>
          </p:cNvGraphicFramePr>
          <p:nvPr>
            <p:extLst>
              <p:ext uri="{D42A27DB-BD31-4B8C-83A1-F6EECF244321}">
                <p14:modId xmlns:p14="http://schemas.microsoft.com/office/powerpoint/2010/main" val="2072602954"/>
              </p:ext>
            </p:extLst>
          </p:nvPr>
        </p:nvGraphicFramePr>
        <p:xfrm>
          <a:off x="3069359" y="1756593"/>
          <a:ext cx="6684241" cy="6124390"/>
        </p:xfrm>
        <a:graphic>
          <a:graphicData uri="http://schemas.openxmlformats.org/drawingml/2006/chart">
            <c:chart xmlns:c="http://schemas.openxmlformats.org/drawingml/2006/chart" xmlns:r="http://schemas.openxmlformats.org/officeDocument/2006/relationships" r:id="rId9"/>
          </a:graphicData>
        </a:graphic>
      </p:graphicFrame>
      <p:sp>
        <p:nvSpPr>
          <p:cNvPr id="28" name="TextBox 27">
            <a:extLst>
              <a:ext uri="{FF2B5EF4-FFF2-40B4-BE49-F238E27FC236}">
                <a16:creationId xmlns:a16="http://schemas.microsoft.com/office/drawing/2014/main" id="{29978C62-77D3-40B2-6813-4ABB29692CFB}"/>
              </a:ext>
            </a:extLst>
          </p:cNvPr>
          <p:cNvSpPr txBox="1"/>
          <p:nvPr/>
        </p:nvSpPr>
        <p:spPr>
          <a:xfrm>
            <a:off x="11318496" y="2281754"/>
            <a:ext cx="5978904" cy="5970865"/>
          </a:xfrm>
          <a:prstGeom prst="rect">
            <a:avLst/>
          </a:prstGeom>
          <a:noFill/>
        </p:spPr>
        <p:txBody>
          <a:bodyPr wrap="square" rtlCol="0">
            <a:spAutoFit/>
          </a:bodyPr>
          <a:lstStyle/>
          <a:p>
            <a:br>
              <a:rPr lang="en-US" dirty="0"/>
            </a:br>
            <a:r>
              <a:rPr lang="en-US" sz="2800" b="0" i="0" dirty="0">
                <a:solidFill>
                  <a:srgbClr val="374151"/>
                </a:solidFill>
                <a:effectLst/>
              </a:rPr>
              <a:t>The top-performing categories reveal diverse interests, with Dogs leading, indicating a strong affinity for canine-related content. Food closely follows, showcasing a broad engagement in culinary exploration. Technology holds a significant position, reflecting a keen interest in digital advancements. Cooking's distinct focus on culinary arts appeals to a dedicated audience. Veganism, while niche, captures engagement, highlighting a growing interest in plant-based lifestyles.</a:t>
            </a:r>
            <a:endParaRPr lang="en-AU" sz="2800" dirty="0"/>
          </a:p>
        </p:txBody>
      </p:sp>
      <p:pic>
        <p:nvPicPr>
          <p:cNvPr id="39" name="Audio 38">
            <a:hlinkClick r:id="" action="ppaction://media"/>
            <a:extLst>
              <a:ext uri="{FF2B5EF4-FFF2-40B4-BE49-F238E27FC236}">
                <a16:creationId xmlns:a16="http://schemas.microsoft.com/office/drawing/2014/main" id="{E6F2AAF1-A4AC-424F-16E5-0FBAFF784C8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835"/>
    </mc:Choice>
    <mc:Fallback>
      <p:transition spd="slow" advTm="21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479</Words>
  <Application>Microsoft Office PowerPoint</Application>
  <PresentationFormat>Custom</PresentationFormat>
  <Paragraphs>77</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Calibri</vt:lpstr>
      <vt:lpstr>Graphik Regular</vt:lpstr>
      <vt:lpstr>Söhne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praveensanga9@outlook.com</cp:lastModifiedBy>
  <cp:revision>9</cp:revision>
  <dcterms:created xsi:type="dcterms:W3CDTF">2006-08-16T00:00:00Z</dcterms:created>
  <dcterms:modified xsi:type="dcterms:W3CDTF">2024-01-31T03:59:07Z</dcterms:modified>
  <dc:identifier>DAEhDyfaYKE</dc:identifier>
</cp:coreProperties>
</file>